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419" r:id="rId5"/>
    <p:sldId id="428" r:id="rId6"/>
    <p:sldId id="421" r:id="rId7"/>
    <p:sldId id="288" r:id="rId8"/>
    <p:sldId id="433" r:id="rId9"/>
    <p:sldId id="414" r:id="rId10"/>
    <p:sldId id="422" r:id="rId11"/>
    <p:sldId id="438" r:id="rId12"/>
    <p:sldId id="434" r:id="rId13"/>
    <p:sldId id="435" r:id="rId14"/>
    <p:sldId id="436" r:id="rId15"/>
    <p:sldId id="425" r:id="rId16"/>
    <p:sldId id="301" r:id="rId17"/>
    <p:sldId id="311" r:id="rId18"/>
    <p:sldId id="314" r:id="rId19"/>
    <p:sldId id="437" r:id="rId20"/>
    <p:sldId id="427" r:id="rId21"/>
    <p:sldId id="328" r:id="rId22"/>
  </p:sldIdLst>
  <p:sldSz cx="12192000" cy="6858000"/>
  <p:notesSz cx="6858000" cy="9144000"/>
  <p:embeddedFontLst>
    <p:embeddedFont>
      <p:font typeface="Aino" panose="02000603040504020204" pitchFamily="50" charset="0"/>
      <p:regular r:id="rId25"/>
      <p:bold r:id="rId26"/>
    </p:embeddedFont>
    <p:embeddedFont>
      <p:font typeface="Aino Headline" panose="020B0303040504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F0502020204030203" pitchFamily="34" charset="0"/>
      <p:regular r:id="rId32"/>
      <p:bold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38F4B8-461E-4734-B1A1-4BCADCFA16E1}">
          <p14:sldIdLst>
            <p14:sldId id="419"/>
            <p14:sldId id="428"/>
          </p14:sldIdLst>
        </p14:section>
        <p14:section name="Untitled Section" id="{47EFB297-39E1-4300-B396-92324B6BBDF5}">
          <p14:sldIdLst>
            <p14:sldId id="421"/>
            <p14:sldId id="288"/>
            <p14:sldId id="433"/>
            <p14:sldId id="414"/>
            <p14:sldId id="422"/>
            <p14:sldId id="438"/>
            <p14:sldId id="434"/>
            <p14:sldId id="435"/>
            <p14:sldId id="436"/>
            <p14:sldId id="425"/>
            <p14:sldId id="301"/>
            <p14:sldId id="311"/>
            <p14:sldId id="314"/>
            <p14:sldId id="437"/>
            <p14:sldId id="427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0"/>
    <a:srgbClr val="E6E7E8"/>
    <a:srgbClr val="0078FF"/>
    <a:srgbClr val="A7A9AB"/>
    <a:srgbClr val="2E7AA1"/>
    <a:srgbClr val="2B7AA1"/>
    <a:srgbClr val="3C0078"/>
    <a:srgbClr val="FF4800"/>
    <a:srgbClr val="F0F1F2"/>
    <a:srgbClr val="FCE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290F1-BBC9-4E21-A024-377126709BAD}" v="55" dt="2022-10-03T06:52:40.786"/>
    <p1510:client id="{B543B1EE-5E21-4F1B-99A9-A2B71D2C20C1}" v="7" dt="2022-10-02T12:13:34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81" autoAdjust="0"/>
    <p:restoredTop sz="96327" autoAdjust="0"/>
  </p:normalViewPr>
  <p:slideViewPr>
    <p:cSldViewPr snapToGrid="0" showGuides="1">
      <p:cViewPr varScale="1">
        <p:scale>
          <a:sx n="82" d="100"/>
          <a:sy n="82" d="100"/>
        </p:scale>
        <p:origin x="662" y="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02" d="100"/>
          <a:sy n="102" d="100"/>
        </p:scale>
        <p:origin x="4265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Varov" userId="d88bb7e6-8cf5-442b-b1fb-f549feab4927" providerId="ADAL" clId="{5B9290F1-BBC9-4E21-A024-377126709BAD}"/>
    <pc:docChg chg="undo redo custSel addSld delSld modSld sldOrd modSection">
      <pc:chgData name="Ingrid Varov" userId="d88bb7e6-8cf5-442b-b1fb-f549feab4927" providerId="ADAL" clId="{5B9290F1-BBC9-4E21-A024-377126709BAD}" dt="2022-10-03T07:02:14.177" v="834" actId="20577"/>
      <pc:docMkLst>
        <pc:docMk/>
      </pc:docMkLst>
      <pc:sldChg chg="del">
        <pc:chgData name="Ingrid Varov" userId="d88bb7e6-8cf5-442b-b1fb-f549feab4927" providerId="ADAL" clId="{5B9290F1-BBC9-4E21-A024-377126709BAD}" dt="2022-10-03T06:05:57.443" v="569" actId="47"/>
        <pc:sldMkLst>
          <pc:docMk/>
          <pc:sldMk cId="477913086" sldId="257"/>
        </pc:sldMkLst>
      </pc:sldChg>
      <pc:sldChg chg="del">
        <pc:chgData name="Ingrid Varov" userId="d88bb7e6-8cf5-442b-b1fb-f549feab4927" providerId="ADAL" clId="{5B9290F1-BBC9-4E21-A024-377126709BAD}" dt="2022-10-03T06:05:52.937" v="567" actId="47"/>
        <pc:sldMkLst>
          <pc:docMk/>
          <pc:sldMk cId="3636940896" sldId="259"/>
        </pc:sldMkLst>
      </pc:sldChg>
      <pc:sldChg chg="addSp modSp add mod ord">
        <pc:chgData name="Ingrid Varov" userId="d88bb7e6-8cf5-442b-b1fb-f549feab4927" providerId="ADAL" clId="{5B9290F1-BBC9-4E21-A024-377126709BAD}" dt="2022-10-03T06:33:08.216" v="778"/>
        <pc:sldMkLst>
          <pc:docMk/>
          <pc:sldMk cId="3887547778" sldId="288"/>
        </pc:sldMkLst>
        <pc:spChg chg="mod">
          <ac:chgData name="Ingrid Varov" userId="d88bb7e6-8cf5-442b-b1fb-f549feab4927" providerId="ADAL" clId="{5B9290F1-BBC9-4E21-A024-377126709BAD}" dt="2022-10-03T06:31:58.001" v="770" actId="1076"/>
          <ac:spMkLst>
            <pc:docMk/>
            <pc:sldMk cId="3887547778" sldId="288"/>
            <ac:spMk id="4" creationId="{00000000-0000-0000-0000-000000000000}"/>
          </ac:spMkLst>
        </pc:spChg>
        <pc:spChg chg="add mod">
          <ac:chgData name="Ingrid Varov" userId="d88bb7e6-8cf5-442b-b1fb-f549feab4927" providerId="ADAL" clId="{5B9290F1-BBC9-4E21-A024-377126709BAD}" dt="2022-10-03T06:32:12.094" v="773" actId="122"/>
          <ac:spMkLst>
            <pc:docMk/>
            <pc:sldMk cId="3887547778" sldId="288"/>
            <ac:spMk id="6" creationId="{E18E18E3-A86A-1E50-00A8-5EF15D556221}"/>
          </ac:spMkLst>
        </pc:spChg>
        <pc:spChg chg="mod">
          <ac:chgData name="Ingrid Varov" userId="d88bb7e6-8cf5-442b-b1fb-f549feab4927" providerId="ADAL" clId="{5B9290F1-BBC9-4E21-A024-377126709BAD}" dt="2022-10-03T06:31:58.001" v="770" actId="1076"/>
          <ac:spMkLst>
            <pc:docMk/>
            <pc:sldMk cId="3887547778" sldId="288"/>
            <ac:spMk id="8" creationId="{00000000-0000-0000-0000-000000000000}"/>
          </ac:spMkLst>
        </pc:spChg>
        <pc:spChg chg="mod">
          <ac:chgData name="Ingrid Varov" userId="d88bb7e6-8cf5-442b-b1fb-f549feab4927" providerId="ADAL" clId="{5B9290F1-BBC9-4E21-A024-377126709BAD}" dt="2022-10-03T06:31:58.001" v="770" actId="1076"/>
          <ac:spMkLst>
            <pc:docMk/>
            <pc:sldMk cId="3887547778" sldId="288"/>
            <ac:spMk id="10" creationId="{00000000-0000-0000-0000-000000000000}"/>
          </ac:spMkLst>
        </pc:spChg>
        <pc:spChg chg="mod">
          <ac:chgData name="Ingrid Varov" userId="d88bb7e6-8cf5-442b-b1fb-f549feab4927" providerId="ADAL" clId="{5B9290F1-BBC9-4E21-A024-377126709BAD}" dt="2022-10-03T06:31:58.001" v="770" actId="1076"/>
          <ac:spMkLst>
            <pc:docMk/>
            <pc:sldMk cId="3887547778" sldId="288"/>
            <ac:spMk id="18" creationId="{00000000-0000-0000-0000-000000000000}"/>
          </ac:spMkLst>
        </pc:spChg>
        <pc:spChg chg="mod">
          <ac:chgData name="Ingrid Varov" userId="d88bb7e6-8cf5-442b-b1fb-f549feab4927" providerId="ADAL" clId="{5B9290F1-BBC9-4E21-A024-377126709BAD}" dt="2022-10-03T06:31:58.001" v="770" actId="1076"/>
          <ac:spMkLst>
            <pc:docMk/>
            <pc:sldMk cId="3887547778" sldId="288"/>
            <ac:spMk id="19" creationId="{00000000-0000-0000-0000-000000000000}"/>
          </ac:spMkLst>
        </pc:spChg>
        <pc:picChg chg="mod">
          <ac:chgData name="Ingrid Varov" userId="d88bb7e6-8cf5-442b-b1fb-f549feab4927" providerId="ADAL" clId="{5B9290F1-BBC9-4E21-A024-377126709BAD}" dt="2022-10-03T06:31:58.001" v="770" actId="1076"/>
          <ac:picMkLst>
            <pc:docMk/>
            <pc:sldMk cId="3887547778" sldId="288"/>
            <ac:picMk id="5" creationId="{00000000-0000-0000-0000-000000000000}"/>
          </ac:picMkLst>
        </pc:picChg>
        <pc:picChg chg="mod">
          <ac:chgData name="Ingrid Varov" userId="d88bb7e6-8cf5-442b-b1fb-f549feab4927" providerId="ADAL" clId="{5B9290F1-BBC9-4E21-A024-377126709BAD}" dt="2022-10-03T06:31:58.001" v="770" actId="1076"/>
          <ac:picMkLst>
            <pc:docMk/>
            <pc:sldMk cId="3887547778" sldId="288"/>
            <ac:picMk id="12" creationId="{00000000-0000-0000-0000-000000000000}"/>
          </ac:picMkLst>
        </pc:picChg>
        <pc:picChg chg="mod">
          <ac:chgData name="Ingrid Varov" userId="d88bb7e6-8cf5-442b-b1fb-f549feab4927" providerId="ADAL" clId="{5B9290F1-BBC9-4E21-A024-377126709BAD}" dt="2022-10-03T06:31:58.001" v="770" actId="1076"/>
          <ac:picMkLst>
            <pc:docMk/>
            <pc:sldMk cId="3887547778" sldId="288"/>
            <ac:picMk id="14" creationId="{00000000-0000-0000-0000-000000000000}"/>
          </ac:picMkLst>
        </pc:picChg>
        <pc:picChg chg="mod">
          <ac:chgData name="Ingrid Varov" userId="d88bb7e6-8cf5-442b-b1fb-f549feab4927" providerId="ADAL" clId="{5B9290F1-BBC9-4E21-A024-377126709BAD}" dt="2022-10-03T06:31:58.001" v="770" actId="1076"/>
          <ac:picMkLst>
            <pc:docMk/>
            <pc:sldMk cId="3887547778" sldId="288"/>
            <ac:picMk id="4098" creationId="{00000000-0000-0000-0000-000000000000}"/>
          </ac:picMkLst>
        </pc:picChg>
        <pc:picChg chg="mod">
          <ac:chgData name="Ingrid Varov" userId="d88bb7e6-8cf5-442b-b1fb-f549feab4927" providerId="ADAL" clId="{5B9290F1-BBC9-4E21-A024-377126709BAD}" dt="2022-10-03T06:31:58.001" v="770" actId="1076"/>
          <ac:picMkLst>
            <pc:docMk/>
            <pc:sldMk cId="3887547778" sldId="288"/>
            <ac:picMk id="4102" creationId="{00000000-0000-0000-0000-000000000000}"/>
          </ac:picMkLst>
        </pc:picChg>
      </pc:sldChg>
      <pc:sldChg chg="del">
        <pc:chgData name="Ingrid Varov" userId="d88bb7e6-8cf5-442b-b1fb-f549feab4927" providerId="ADAL" clId="{5B9290F1-BBC9-4E21-A024-377126709BAD}" dt="2022-10-03T06:04:12.348" v="548" actId="47"/>
        <pc:sldMkLst>
          <pc:docMk/>
          <pc:sldMk cId="1520444092" sldId="291"/>
        </pc:sldMkLst>
      </pc:sldChg>
      <pc:sldChg chg="del">
        <pc:chgData name="Ingrid Varov" userId="d88bb7e6-8cf5-442b-b1fb-f549feab4927" providerId="ADAL" clId="{5B9290F1-BBC9-4E21-A024-377126709BAD}" dt="2022-10-03T06:04:13.072" v="549" actId="47"/>
        <pc:sldMkLst>
          <pc:docMk/>
          <pc:sldMk cId="4049030495" sldId="292"/>
        </pc:sldMkLst>
      </pc:sldChg>
      <pc:sldChg chg="del">
        <pc:chgData name="Ingrid Varov" userId="d88bb7e6-8cf5-442b-b1fb-f549feab4927" providerId="ADAL" clId="{5B9290F1-BBC9-4E21-A024-377126709BAD}" dt="2022-10-03T06:04:33.149" v="557" actId="47"/>
        <pc:sldMkLst>
          <pc:docMk/>
          <pc:sldMk cId="3006454989" sldId="295"/>
        </pc:sldMkLst>
      </pc:sldChg>
      <pc:sldChg chg="del">
        <pc:chgData name="Ingrid Varov" userId="d88bb7e6-8cf5-442b-b1fb-f549feab4927" providerId="ADAL" clId="{5B9290F1-BBC9-4E21-A024-377126709BAD}" dt="2022-10-03T06:04:07.096" v="545" actId="47"/>
        <pc:sldMkLst>
          <pc:docMk/>
          <pc:sldMk cId="4082562843" sldId="297"/>
        </pc:sldMkLst>
      </pc:sldChg>
      <pc:sldChg chg="modSp add del mod ord">
        <pc:chgData name="Ingrid Varov" userId="d88bb7e6-8cf5-442b-b1fb-f549feab4927" providerId="ADAL" clId="{5B9290F1-BBC9-4E21-A024-377126709BAD}" dt="2022-10-03T06:51:45.486" v="810" actId="20577"/>
        <pc:sldMkLst>
          <pc:docMk/>
          <pc:sldMk cId="2815579620" sldId="301"/>
        </pc:sldMkLst>
        <pc:spChg chg="mod">
          <ac:chgData name="Ingrid Varov" userId="d88bb7e6-8cf5-442b-b1fb-f549feab4927" providerId="ADAL" clId="{5B9290F1-BBC9-4E21-A024-377126709BAD}" dt="2022-10-03T06:51:45.486" v="810" actId="20577"/>
          <ac:spMkLst>
            <pc:docMk/>
            <pc:sldMk cId="2815579620" sldId="301"/>
            <ac:spMk id="3" creationId="{C2C79671-A4CA-4C79-9D61-4C84B3678436}"/>
          </ac:spMkLst>
        </pc:spChg>
      </pc:sldChg>
      <pc:sldChg chg="del">
        <pc:chgData name="Ingrid Varov" userId="d88bb7e6-8cf5-442b-b1fb-f549feab4927" providerId="ADAL" clId="{5B9290F1-BBC9-4E21-A024-377126709BAD}" dt="2022-10-03T06:04:18.497" v="553" actId="47"/>
        <pc:sldMkLst>
          <pc:docMk/>
          <pc:sldMk cId="223643274" sldId="303"/>
        </pc:sldMkLst>
      </pc:sldChg>
      <pc:sldChg chg="del">
        <pc:chgData name="Ingrid Varov" userId="d88bb7e6-8cf5-442b-b1fb-f549feab4927" providerId="ADAL" clId="{5B9290F1-BBC9-4E21-A024-377126709BAD}" dt="2022-10-03T06:04:48.832" v="563" actId="47"/>
        <pc:sldMkLst>
          <pc:docMk/>
          <pc:sldMk cId="2006894731" sldId="309"/>
        </pc:sldMkLst>
      </pc:sldChg>
      <pc:sldChg chg="add">
        <pc:chgData name="Ingrid Varov" userId="d88bb7e6-8cf5-442b-b1fb-f549feab4927" providerId="ADAL" clId="{5B9290F1-BBC9-4E21-A024-377126709BAD}" dt="2022-10-03T06:05:06.168" v="564"/>
        <pc:sldMkLst>
          <pc:docMk/>
          <pc:sldMk cId="0" sldId="311"/>
        </pc:sldMkLst>
      </pc:sldChg>
      <pc:sldChg chg="add">
        <pc:chgData name="Ingrid Varov" userId="d88bb7e6-8cf5-442b-b1fb-f549feab4927" providerId="ADAL" clId="{5B9290F1-BBC9-4E21-A024-377126709BAD}" dt="2022-10-03T06:05:22.620" v="565"/>
        <pc:sldMkLst>
          <pc:docMk/>
          <pc:sldMk cId="977403788" sldId="314"/>
        </pc:sldMkLst>
      </pc:sldChg>
      <pc:sldChg chg="del">
        <pc:chgData name="Ingrid Varov" userId="d88bb7e6-8cf5-442b-b1fb-f549feab4927" providerId="ADAL" clId="{5B9290F1-BBC9-4E21-A024-377126709BAD}" dt="2022-10-03T06:04:47.641" v="562" actId="47"/>
        <pc:sldMkLst>
          <pc:docMk/>
          <pc:sldMk cId="1648702301" sldId="314"/>
        </pc:sldMkLst>
      </pc:sldChg>
      <pc:sldChg chg="del">
        <pc:chgData name="Ingrid Varov" userId="d88bb7e6-8cf5-442b-b1fb-f549feab4927" providerId="ADAL" clId="{5B9290F1-BBC9-4E21-A024-377126709BAD}" dt="2022-10-03T06:05:37.589" v="566" actId="47"/>
        <pc:sldMkLst>
          <pc:docMk/>
          <pc:sldMk cId="607943851" sldId="320"/>
        </pc:sldMkLst>
      </pc:sldChg>
      <pc:sldChg chg="addSp delSp modSp add del mod">
        <pc:chgData name="Ingrid Varov" userId="d88bb7e6-8cf5-442b-b1fb-f549feab4927" providerId="ADAL" clId="{5B9290F1-BBC9-4E21-A024-377126709BAD}" dt="2022-10-03T06:48:37.587" v="796" actId="478"/>
        <pc:sldMkLst>
          <pc:docMk/>
          <pc:sldMk cId="318658332" sldId="328"/>
        </pc:sldMkLst>
        <pc:spChg chg="add mod">
          <ac:chgData name="Ingrid Varov" userId="d88bb7e6-8cf5-442b-b1fb-f549feab4927" providerId="ADAL" clId="{5B9290F1-BBC9-4E21-A024-377126709BAD}" dt="2022-10-03T06:48:30.199" v="795" actId="113"/>
          <ac:spMkLst>
            <pc:docMk/>
            <pc:sldMk cId="318658332" sldId="328"/>
            <ac:spMk id="2" creationId="{9B973362-5DDC-C8A4-61FC-445D8A0A1B8D}"/>
          </ac:spMkLst>
        </pc:spChg>
        <pc:spChg chg="add mod">
          <ac:chgData name="Ingrid Varov" userId="d88bb7e6-8cf5-442b-b1fb-f549feab4927" providerId="ADAL" clId="{5B9290F1-BBC9-4E21-A024-377126709BAD}" dt="2022-10-03T05:50:10.651" v="527"/>
          <ac:spMkLst>
            <pc:docMk/>
            <pc:sldMk cId="318658332" sldId="328"/>
            <ac:spMk id="3" creationId="{FAB26C9E-C51F-AF6F-E500-2E24F86300EA}"/>
          </ac:spMkLst>
        </pc:spChg>
        <pc:spChg chg="add mod">
          <ac:chgData name="Ingrid Varov" userId="d88bb7e6-8cf5-442b-b1fb-f549feab4927" providerId="ADAL" clId="{5B9290F1-BBC9-4E21-A024-377126709BAD}" dt="2022-10-03T05:50:26.346" v="528"/>
          <ac:spMkLst>
            <pc:docMk/>
            <pc:sldMk cId="318658332" sldId="328"/>
            <ac:spMk id="4" creationId="{C46DCA2D-F30E-A426-ABDC-2AF83AEADCA1}"/>
          </ac:spMkLst>
        </pc:spChg>
        <pc:spChg chg="del mod">
          <ac:chgData name="Ingrid Varov" userId="d88bb7e6-8cf5-442b-b1fb-f549feab4927" providerId="ADAL" clId="{5B9290F1-BBC9-4E21-A024-377126709BAD}" dt="2022-10-03T06:48:37.587" v="796" actId="478"/>
          <ac:spMkLst>
            <pc:docMk/>
            <pc:sldMk cId="318658332" sldId="328"/>
            <ac:spMk id="6" creationId="{00000000-0000-0000-0000-000000000000}"/>
          </ac:spMkLst>
        </pc:spChg>
        <pc:picChg chg="add mod">
          <ac:chgData name="Ingrid Varov" userId="d88bb7e6-8cf5-442b-b1fb-f549feab4927" providerId="ADAL" clId="{5B9290F1-BBC9-4E21-A024-377126709BAD}" dt="2022-10-03T05:50:26.346" v="528"/>
          <ac:picMkLst>
            <pc:docMk/>
            <pc:sldMk cId="318658332" sldId="328"/>
            <ac:picMk id="7" creationId="{61FF9D69-8665-666E-4676-189D04B660CA}"/>
          </ac:picMkLst>
        </pc:picChg>
      </pc:sldChg>
      <pc:sldChg chg="del">
        <pc:chgData name="Ingrid Varov" userId="d88bb7e6-8cf5-442b-b1fb-f549feab4927" providerId="ADAL" clId="{5B9290F1-BBC9-4E21-A024-377126709BAD}" dt="2022-10-03T03:24:44.313" v="106" actId="47"/>
        <pc:sldMkLst>
          <pc:docMk/>
          <pc:sldMk cId="2784448735" sldId="339"/>
        </pc:sldMkLst>
      </pc:sldChg>
      <pc:sldChg chg="del">
        <pc:chgData name="Ingrid Varov" userId="d88bb7e6-8cf5-442b-b1fb-f549feab4927" providerId="ADAL" clId="{5B9290F1-BBC9-4E21-A024-377126709BAD}" dt="2022-10-02T19:37:16.311" v="88" actId="47"/>
        <pc:sldMkLst>
          <pc:docMk/>
          <pc:sldMk cId="3868476899" sldId="341"/>
        </pc:sldMkLst>
      </pc:sldChg>
      <pc:sldChg chg="del">
        <pc:chgData name="Ingrid Varov" userId="d88bb7e6-8cf5-442b-b1fb-f549feab4927" providerId="ADAL" clId="{5B9290F1-BBC9-4E21-A024-377126709BAD}" dt="2022-10-02T19:37:17.588" v="89" actId="47"/>
        <pc:sldMkLst>
          <pc:docMk/>
          <pc:sldMk cId="3007297230" sldId="342"/>
        </pc:sldMkLst>
      </pc:sldChg>
      <pc:sldChg chg="del">
        <pc:chgData name="Ingrid Varov" userId="d88bb7e6-8cf5-442b-b1fb-f549feab4927" providerId="ADAL" clId="{5B9290F1-BBC9-4E21-A024-377126709BAD}" dt="2022-10-02T19:38:38.035" v="93" actId="47"/>
        <pc:sldMkLst>
          <pc:docMk/>
          <pc:sldMk cId="795324331" sldId="344"/>
        </pc:sldMkLst>
      </pc:sldChg>
      <pc:sldChg chg="del">
        <pc:chgData name="Ingrid Varov" userId="d88bb7e6-8cf5-442b-b1fb-f549feab4927" providerId="ADAL" clId="{5B9290F1-BBC9-4E21-A024-377126709BAD}" dt="2022-10-02T19:35:20.140" v="76" actId="47"/>
        <pc:sldMkLst>
          <pc:docMk/>
          <pc:sldMk cId="1051176301" sldId="350"/>
        </pc:sldMkLst>
      </pc:sldChg>
      <pc:sldChg chg="del">
        <pc:chgData name="Ingrid Varov" userId="d88bb7e6-8cf5-442b-b1fb-f549feab4927" providerId="ADAL" clId="{5B9290F1-BBC9-4E21-A024-377126709BAD}" dt="2022-10-03T06:04:38.218" v="559" actId="47"/>
        <pc:sldMkLst>
          <pc:docMk/>
          <pc:sldMk cId="2170640146" sldId="361"/>
        </pc:sldMkLst>
      </pc:sldChg>
      <pc:sldChg chg="del">
        <pc:chgData name="Ingrid Varov" userId="d88bb7e6-8cf5-442b-b1fb-f549feab4927" providerId="ADAL" clId="{5B9290F1-BBC9-4E21-A024-377126709BAD}" dt="2022-10-03T06:04:39.163" v="560" actId="47"/>
        <pc:sldMkLst>
          <pc:docMk/>
          <pc:sldMk cId="1761657413" sldId="363"/>
        </pc:sldMkLst>
      </pc:sldChg>
      <pc:sldChg chg="del">
        <pc:chgData name="Ingrid Varov" userId="d88bb7e6-8cf5-442b-b1fb-f549feab4927" providerId="ADAL" clId="{5B9290F1-BBC9-4E21-A024-377126709BAD}" dt="2022-10-02T19:35:17.892" v="75" actId="47"/>
        <pc:sldMkLst>
          <pc:docMk/>
          <pc:sldMk cId="2297745174" sldId="364"/>
        </pc:sldMkLst>
      </pc:sldChg>
      <pc:sldChg chg="del">
        <pc:chgData name="Ingrid Varov" userId="d88bb7e6-8cf5-442b-b1fb-f549feab4927" providerId="ADAL" clId="{5B9290F1-BBC9-4E21-A024-377126709BAD}" dt="2022-10-03T06:05:53.801" v="568" actId="47"/>
        <pc:sldMkLst>
          <pc:docMk/>
          <pc:sldMk cId="620873" sldId="370"/>
        </pc:sldMkLst>
      </pc:sldChg>
      <pc:sldChg chg="del">
        <pc:chgData name="Ingrid Varov" userId="d88bb7e6-8cf5-442b-b1fb-f549feab4927" providerId="ADAL" clId="{5B9290F1-BBC9-4E21-A024-377126709BAD}" dt="2022-10-03T06:04:08.172" v="546" actId="47"/>
        <pc:sldMkLst>
          <pc:docMk/>
          <pc:sldMk cId="961102731" sldId="372"/>
        </pc:sldMkLst>
      </pc:sldChg>
      <pc:sldChg chg="addSp delSp modSp del mod">
        <pc:chgData name="Ingrid Varov" userId="d88bb7e6-8cf5-442b-b1fb-f549feab4927" providerId="ADAL" clId="{5B9290F1-BBC9-4E21-A024-377126709BAD}" dt="2022-10-03T03:38:56.997" v="197" actId="47"/>
        <pc:sldMkLst>
          <pc:docMk/>
          <pc:sldMk cId="3640442804" sldId="377"/>
        </pc:sldMkLst>
        <pc:spChg chg="mod">
          <ac:chgData name="Ingrid Varov" userId="d88bb7e6-8cf5-442b-b1fb-f549feab4927" providerId="ADAL" clId="{5B9290F1-BBC9-4E21-A024-377126709BAD}" dt="2022-10-03T03:32:25.101" v="128" actId="20577"/>
          <ac:spMkLst>
            <pc:docMk/>
            <pc:sldMk cId="3640442804" sldId="377"/>
            <ac:spMk id="5" creationId="{C0485A90-5CEA-D6AB-8308-C14EBBBFFFB5}"/>
          </ac:spMkLst>
        </pc:spChg>
        <pc:spChg chg="add del">
          <ac:chgData name="Ingrid Varov" userId="d88bb7e6-8cf5-442b-b1fb-f549feab4927" providerId="ADAL" clId="{5B9290F1-BBC9-4E21-A024-377126709BAD}" dt="2022-10-02T19:27:12.686" v="39"/>
          <ac:spMkLst>
            <pc:docMk/>
            <pc:sldMk cId="3640442804" sldId="377"/>
            <ac:spMk id="9" creationId="{E14B7DFC-BC42-FCC4-C091-FD8F56E160CD}"/>
          </ac:spMkLst>
        </pc:spChg>
        <pc:spChg chg="del">
          <ac:chgData name="Ingrid Varov" userId="d88bb7e6-8cf5-442b-b1fb-f549feab4927" providerId="ADAL" clId="{5B9290F1-BBC9-4E21-A024-377126709BAD}" dt="2022-10-02T19:25:49.690" v="24"/>
          <ac:spMkLst>
            <pc:docMk/>
            <pc:sldMk cId="3640442804" sldId="377"/>
            <ac:spMk id="11" creationId="{FAE0DDC6-CBA7-351A-08FC-C1E316A62746}"/>
          </ac:spMkLst>
        </pc:spChg>
        <pc:picChg chg="add mod">
          <ac:chgData name="Ingrid Varov" userId="d88bb7e6-8cf5-442b-b1fb-f549feab4927" providerId="ADAL" clId="{5B9290F1-BBC9-4E21-A024-377126709BAD}" dt="2022-10-02T19:25:49.690" v="24"/>
          <ac:picMkLst>
            <pc:docMk/>
            <pc:sldMk cId="3640442804" sldId="377"/>
            <ac:picMk id="3" creationId="{336419D9-1775-8F29-D81F-75060FFB4B72}"/>
          </ac:picMkLst>
        </pc:picChg>
        <pc:picChg chg="add del mod">
          <ac:chgData name="Ingrid Varov" userId="d88bb7e6-8cf5-442b-b1fb-f549feab4927" providerId="ADAL" clId="{5B9290F1-BBC9-4E21-A024-377126709BAD}" dt="2022-10-02T19:27:12.686" v="39"/>
          <ac:picMkLst>
            <pc:docMk/>
            <pc:sldMk cId="3640442804" sldId="377"/>
            <ac:picMk id="4" creationId="{AB7B143F-05B4-F46B-06C3-48868CD7ECAB}"/>
          </ac:picMkLst>
        </pc:picChg>
      </pc:sldChg>
      <pc:sldChg chg="del">
        <pc:chgData name="Ingrid Varov" userId="d88bb7e6-8cf5-442b-b1fb-f549feab4927" providerId="ADAL" clId="{5B9290F1-BBC9-4E21-A024-377126709BAD}" dt="2022-10-03T06:04:37.129" v="558" actId="47"/>
        <pc:sldMkLst>
          <pc:docMk/>
          <pc:sldMk cId="3931640898" sldId="378"/>
        </pc:sldMkLst>
      </pc:sldChg>
      <pc:sldChg chg="del">
        <pc:chgData name="Ingrid Varov" userId="d88bb7e6-8cf5-442b-b1fb-f549feab4927" providerId="ADAL" clId="{5B9290F1-BBC9-4E21-A024-377126709BAD}" dt="2022-10-03T06:04:14.644" v="550" actId="47"/>
        <pc:sldMkLst>
          <pc:docMk/>
          <pc:sldMk cId="3555534041" sldId="385"/>
        </pc:sldMkLst>
      </pc:sldChg>
      <pc:sldChg chg="del">
        <pc:chgData name="Ingrid Varov" userId="d88bb7e6-8cf5-442b-b1fb-f549feab4927" providerId="ADAL" clId="{5B9290F1-BBC9-4E21-A024-377126709BAD}" dt="2022-10-03T06:04:16.022" v="551" actId="47"/>
        <pc:sldMkLst>
          <pc:docMk/>
          <pc:sldMk cId="931618859" sldId="386"/>
        </pc:sldMkLst>
      </pc:sldChg>
      <pc:sldChg chg="del">
        <pc:chgData name="Ingrid Varov" userId="d88bb7e6-8cf5-442b-b1fb-f549feab4927" providerId="ADAL" clId="{5B9290F1-BBC9-4E21-A024-377126709BAD}" dt="2022-10-03T06:04:17.343" v="552" actId="47"/>
        <pc:sldMkLst>
          <pc:docMk/>
          <pc:sldMk cId="2639820719" sldId="387"/>
        </pc:sldMkLst>
      </pc:sldChg>
      <pc:sldChg chg="del">
        <pc:chgData name="Ingrid Varov" userId="d88bb7e6-8cf5-442b-b1fb-f549feab4927" providerId="ADAL" clId="{5B9290F1-BBC9-4E21-A024-377126709BAD}" dt="2022-10-03T06:04:19.565" v="554" actId="47"/>
        <pc:sldMkLst>
          <pc:docMk/>
          <pc:sldMk cId="1705218124" sldId="391"/>
        </pc:sldMkLst>
      </pc:sldChg>
      <pc:sldChg chg="del">
        <pc:chgData name="Ingrid Varov" userId="d88bb7e6-8cf5-442b-b1fb-f549feab4927" providerId="ADAL" clId="{5B9290F1-BBC9-4E21-A024-377126709BAD}" dt="2022-10-03T06:04:20.591" v="555" actId="47"/>
        <pc:sldMkLst>
          <pc:docMk/>
          <pc:sldMk cId="3257597650" sldId="392"/>
        </pc:sldMkLst>
      </pc:sldChg>
      <pc:sldChg chg="del">
        <pc:chgData name="Ingrid Varov" userId="d88bb7e6-8cf5-442b-b1fb-f549feab4927" providerId="ADAL" clId="{5B9290F1-BBC9-4E21-A024-377126709BAD}" dt="2022-10-03T06:04:46.529" v="561" actId="47"/>
        <pc:sldMkLst>
          <pc:docMk/>
          <pc:sldMk cId="260016276" sldId="396"/>
        </pc:sldMkLst>
      </pc:sldChg>
      <pc:sldChg chg="del">
        <pc:chgData name="Ingrid Varov" userId="d88bb7e6-8cf5-442b-b1fb-f549feab4927" providerId="ADAL" clId="{5B9290F1-BBC9-4E21-A024-377126709BAD}" dt="2022-10-02T19:37:02.395" v="84" actId="47"/>
        <pc:sldMkLst>
          <pc:docMk/>
          <pc:sldMk cId="2169563417" sldId="397"/>
        </pc:sldMkLst>
      </pc:sldChg>
      <pc:sldChg chg="del">
        <pc:chgData name="Ingrid Varov" userId="d88bb7e6-8cf5-442b-b1fb-f549feab4927" providerId="ADAL" clId="{5B9290F1-BBC9-4E21-A024-377126709BAD}" dt="2022-10-02T19:37:04.835" v="86" actId="47"/>
        <pc:sldMkLst>
          <pc:docMk/>
          <pc:sldMk cId="271126211" sldId="398"/>
        </pc:sldMkLst>
      </pc:sldChg>
      <pc:sldChg chg="del">
        <pc:chgData name="Ingrid Varov" userId="d88bb7e6-8cf5-442b-b1fb-f549feab4927" providerId="ADAL" clId="{5B9290F1-BBC9-4E21-A024-377126709BAD}" dt="2022-10-02T19:37:06.381" v="87" actId="47"/>
        <pc:sldMkLst>
          <pc:docMk/>
          <pc:sldMk cId="1379590636" sldId="399"/>
        </pc:sldMkLst>
      </pc:sldChg>
      <pc:sldChg chg="del">
        <pc:chgData name="Ingrid Varov" userId="d88bb7e6-8cf5-442b-b1fb-f549feab4927" providerId="ADAL" clId="{5B9290F1-BBC9-4E21-A024-377126709BAD}" dt="2022-10-02T19:37:23.404" v="90" actId="47"/>
        <pc:sldMkLst>
          <pc:docMk/>
          <pc:sldMk cId="2780027616" sldId="400"/>
        </pc:sldMkLst>
      </pc:sldChg>
      <pc:sldChg chg="del">
        <pc:chgData name="Ingrid Varov" userId="d88bb7e6-8cf5-442b-b1fb-f549feab4927" providerId="ADAL" clId="{5B9290F1-BBC9-4E21-A024-377126709BAD}" dt="2022-10-02T19:35:27.211" v="79" actId="47"/>
        <pc:sldMkLst>
          <pc:docMk/>
          <pc:sldMk cId="3200612362" sldId="402"/>
        </pc:sldMkLst>
      </pc:sldChg>
      <pc:sldChg chg="del">
        <pc:chgData name="Ingrid Varov" userId="d88bb7e6-8cf5-442b-b1fb-f549feab4927" providerId="ADAL" clId="{5B9290F1-BBC9-4E21-A024-377126709BAD}" dt="2022-10-02T19:38:33.511" v="91" actId="47"/>
        <pc:sldMkLst>
          <pc:docMk/>
          <pc:sldMk cId="3239030329" sldId="403"/>
        </pc:sldMkLst>
      </pc:sldChg>
      <pc:sldChg chg="del">
        <pc:chgData name="Ingrid Varov" userId="d88bb7e6-8cf5-442b-b1fb-f549feab4927" providerId="ADAL" clId="{5B9290F1-BBC9-4E21-A024-377126709BAD}" dt="2022-10-02T19:38:34.871" v="92" actId="47"/>
        <pc:sldMkLst>
          <pc:docMk/>
          <pc:sldMk cId="661850529" sldId="404"/>
        </pc:sldMkLst>
      </pc:sldChg>
      <pc:sldChg chg="del">
        <pc:chgData name="Ingrid Varov" userId="d88bb7e6-8cf5-442b-b1fb-f549feab4927" providerId="ADAL" clId="{5B9290F1-BBC9-4E21-A024-377126709BAD}" dt="2022-10-02T19:37:03.282" v="85" actId="47"/>
        <pc:sldMkLst>
          <pc:docMk/>
          <pc:sldMk cId="2674262129" sldId="405"/>
        </pc:sldMkLst>
      </pc:sldChg>
      <pc:sldChg chg="del">
        <pc:chgData name="Ingrid Varov" userId="d88bb7e6-8cf5-442b-b1fb-f549feab4927" providerId="ADAL" clId="{5B9290F1-BBC9-4E21-A024-377126709BAD}" dt="2022-10-02T19:36:50.776" v="81" actId="47"/>
        <pc:sldMkLst>
          <pc:docMk/>
          <pc:sldMk cId="3681376584" sldId="406"/>
        </pc:sldMkLst>
      </pc:sldChg>
      <pc:sldChg chg="del">
        <pc:chgData name="Ingrid Varov" userId="d88bb7e6-8cf5-442b-b1fb-f549feab4927" providerId="ADAL" clId="{5B9290F1-BBC9-4E21-A024-377126709BAD}" dt="2022-10-03T06:37:21.509" v="792" actId="47"/>
        <pc:sldMkLst>
          <pc:docMk/>
          <pc:sldMk cId="1174313979" sldId="408"/>
        </pc:sldMkLst>
      </pc:sldChg>
      <pc:sldChg chg="del">
        <pc:chgData name="Ingrid Varov" userId="d88bb7e6-8cf5-442b-b1fb-f549feab4927" providerId="ADAL" clId="{5B9290F1-BBC9-4E21-A024-377126709BAD}" dt="2022-10-03T06:37:19.635" v="791" actId="47"/>
        <pc:sldMkLst>
          <pc:docMk/>
          <pc:sldMk cId="2808963699" sldId="409"/>
        </pc:sldMkLst>
      </pc:sldChg>
      <pc:sldChg chg="del">
        <pc:chgData name="Ingrid Varov" userId="d88bb7e6-8cf5-442b-b1fb-f549feab4927" providerId="ADAL" clId="{5B9290F1-BBC9-4E21-A024-377126709BAD}" dt="2022-10-03T05:55:47.798" v="531" actId="47"/>
        <pc:sldMkLst>
          <pc:docMk/>
          <pc:sldMk cId="3841139831" sldId="410"/>
        </pc:sldMkLst>
      </pc:sldChg>
      <pc:sldChg chg="del">
        <pc:chgData name="Ingrid Varov" userId="d88bb7e6-8cf5-442b-b1fb-f549feab4927" providerId="ADAL" clId="{5B9290F1-BBC9-4E21-A024-377126709BAD}" dt="2022-10-03T05:55:45.331" v="530" actId="47"/>
        <pc:sldMkLst>
          <pc:docMk/>
          <pc:sldMk cId="3818985586" sldId="413"/>
        </pc:sldMkLst>
      </pc:sldChg>
      <pc:sldChg chg="add del ord">
        <pc:chgData name="Ingrid Varov" userId="d88bb7e6-8cf5-442b-b1fb-f549feab4927" providerId="ADAL" clId="{5B9290F1-BBC9-4E21-A024-377126709BAD}" dt="2022-10-03T06:33:33.017" v="784"/>
        <pc:sldMkLst>
          <pc:docMk/>
          <pc:sldMk cId="498534159" sldId="414"/>
        </pc:sldMkLst>
      </pc:sldChg>
      <pc:sldChg chg="del">
        <pc:chgData name="Ingrid Varov" userId="d88bb7e6-8cf5-442b-b1fb-f549feab4927" providerId="ADAL" clId="{5B9290F1-BBC9-4E21-A024-377126709BAD}" dt="2022-10-02T19:35:32.145" v="80" actId="47"/>
        <pc:sldMkLst>
          <pc:docMk/>
          <pc:sldMk cId="3318648296" sldId="417"/>
        </pc:sldMkLst>
      </pc:sldChg>
      <pc:sldChg chg="del">
        <pc:chgData name="Ingrid Varov" userId="d88bb7e6-8cf5-442b-b1fb-f549feab4927" providerId="ADAL" clId="{5B9290F1-BBC9-4E21-A024-377126709BAD}" dt="2022-10-03T06:09:15.389" v="582" actId="47"/>
        <pc:sldMkLst>
          <pc:docMk/>
          <pc:sldMk cId="2736066229" sldId="418"/>
        </pc:sldMkLst>
      </pc:sldChg>
      <pc:sldChg chg="addSp delSp modSp mod">
        <pc:chgData name="Ingrid Varov" userId="d88bb7e6-8cf5-442b-b1fb-f549feab4927" providerId="ADAL" clId="{5B9290F1-BBC9-4E21-A024-377126709BAD}" dt="2022-10-03T03:41:50.553" v="225" actId="1076"/>
        <pc:sldMkLst>
          <pc:docMk/>
          <pc:sldMk cId="219300903" sldId="419"/>
        </pc:sldMkLst>
        <pc:spChg chg="mod">
          <ac:chgData name="Ingrid Varov" userId="d88bb7e6-8cf5-442b-b1fb-f549feab4927" providerId="ADAL" clId="{5B9290F1-BBC9-4E21-A024-377126709BAD}" dt="2022-10-03T03:41:00.105" v="215" actId="20577"/>
          <ac:spMkLst>
            <pc:docMk/>
            <pc:sldMk cId="219300903" sldId="419"/>
            <ac:spMk id="2" creationId="{12CCE0D0-30C5-4FA7-BD6B-1F5CB087A198}"/>
          </ac:spMkLst>
        </pc:spChg>
        <pc:spChg chg="mod">
          <ac:chgData name="Ingrid Varov" userId="d88bb7e6-8cf5-442b-b1fb-f549feab4927" providerId="ADAL" clId="{5B9290F1-BBC9-4E21-A024-377126709BAD}" dt="2022-10-03T03:41:50.553" v="225" actId="1076"/>
          <ac:spMkLst>
            <pc:docMk/>
            <pc:sldMk cId="219300903" sldId="419"/>
            <ac:spMk id="3" creationId="{923646D2-F5B3-4D25-A41A-439D6FDE002D}"/>
          </ac:spMkLst>
        </pc:spChg>
        <pc:spChg chg="del">
          <ac:chgData name="Ingrid Varov" userId="d88bb7e6-8cf5-442b-b1fb-f549feab4927" providerId="ADAL" clId="{5B9290F1-BBC9-4E21-A024-377126709BAD}" dt="2022-10-02T19:21:23.090" v="14"/>
          <ac:spMkLst>
            <pc:docMk/>
            <pc:sldMk cId="219300903" sldId="419"/>
            <ac:spMk id="5" creationId="{F05F5A40-20E9-5659-6AE5-E75D1386C90A}"/>
          </ac:spMkLst>
        </pc:spChg>
        <pc:spChg chg="del mod">
          <ac:chgData name="Ingrid Varov" userId="d88bb7e6-8cf5-442b-b1fb-f549feab4927" providerId="ADAL" clId="{5B9290F1-BBC9-4E21-A024-377126709BAD}" dt="2022-10-03T03:40:49.288" v="212" actId="478"/>
          <ac:spMkLst>
            <pc:docMk/>
            <pc:sldMk cId="219300903" sldId="419"/>
            <ac:spMk id="6" creationId="{3ABB22C6-52FB-4C82-947D-6873857B9A21}"/>
          </ac:spMkLst>
        </pc:spChg>
        <pc:spChg chg="del mod">
          <ac:chgData name="Ingrid Varov" userId="d88bb7e6-8cf5-442b-b1fb-f549feab4927" providerId="ADAL" clId="{5B9290F1-BBC9-4E21-A024-377126709BAD}" dt="2022-10-03T03:40:51.282" v="213" actId="478"/>
          <ac:spMkLst>
            <pc:docMk/>
            <pc:sldMk cId="219300903" sldId="419"/>
            <ac:spMk id="8" creationId="{90CE5166-C3D2-40B2-B15F-00E249A36697}"/>
          </ac:spMkLst>
        </pc:spChg>
        <pc:spChg chg="add mod ord">
          <ac:chgData name="Ingrid Varov" userId="d88bb7e6-8cf5-442b-b1fb-f549feab4927" providerId="ADAL" clId="{5B9290F1-BBC9-4E21-A024-377126709BAD}" dt="2022-10-03T03:41:13.399" v="218" actId="167"/>
          <ac:spMkLst>
            <pc:docMk/>
            <pc:sldMk cId="219300903" sldId="419"/>
            <ac:spMk id="15" creationId="{85BE3FB2-B8B7-DB94-FAC8-FF380DE3A235}"/>
          </ac:spMkLst>
        </pc:spChg>
        <pc:picChg chg="add mod">
          <ac:chgData name="Ingrid Varov" userId="d88bb7e6-8cf5-442b-b1fb-f549feab4927" providerId="ADAL" clId="{5B9290F1-BBC9-4E21-A024-377126709BAD}" dt="2022-10-02T19:21:42.644" v="18" actId="1076"/>
          <ac:picMkLst>
            <pc:docMk/>
            <pc:sldMk cId="219300903" sldId="419"/>
            <ac:picMk id="4" creationId="{48E668B6-EC87-BD95-5C38-4DC5C1B84D5E}"/>
          </ac:picMkLst>
        </pc:picChg>
        <pc:picChg chg="add mod">
          <ac:chgData name="Ingrid Varov" userId="d88bb7e6-8cf5-442b-b1fb-f549feab4927" providerId="ADAL" clId="{5B9290F1-BBC9-4E21-A024-377126709BAD}" dt="2022-10-02T19:33:13.408" v="54" actId="1076"/>
          <ac:picMkLst>
            <pc:docMk/>
            <pc:sldMk cId="219300903" sldId="419"/>
            <ac:picMk id="7" creationId="{E17C5B46-BFAB-8B1F-1862-7CCB0DB93033}"/>
          </ac:picMkLst>
        </pc:picChg>
        <pc:picChg chg="add mod">
          <ac:chgData name="Ingrid Varov" userId="d88bb7e6-8cf5-442b-b1fb-f549feab4927" providerId="ADAL" clId="{5B9290F1-BBC9-4E21-A024-377126709BAD}" dt="2022-10-02T19:22:10.324" v="19"/>
          <ac:picMkLst>
            <pc:docMk/>
            <pc:sldMk cId="219300903" sldId="419"/>
            <ac:picMk id="11" creationId="{8E9F7D1D-3CBE-A34B-0667-464564D097F9}"/>
          </ac:picMkLst>
        </pc:picChg>
        <pc:picChg chg="add mod">
          <ac:chgData name="Ingrid Varov" userId="d88bb7e6-8cf5-442b-b1fb-f549feab4927" providerId="ADAL" clId="{5B9290F1-BBC9-4E21-A024-377126709BAD}" dt="2022-10-03T03:41:36.598" v="223" actId="14100"/>
          <ac:picMkLst>
            <pc:docMk/>
            <pc:sldMk cId="219300903" sldId="419"/>
            <ac:picMk id="12" creationId="{A6C39488-4DBA-25DC-CDDD-43A69D94E5FA}"/>
          </ac:picMkLst>
        </pc:picChg>
        <pc:picChg chg="add mod">
          <ac:chgData name="Ingrid Varov" userId="d88bb7e6-8cf5-442b-b1fb-f549feab4927" providerId="ADAL" clId="{5B9290F1-BBC9-4E21-A024-377126709BAD}" dt="2022-10-03T03:40:52.335" v="214"/>
          <ac:picMkLst>
            <pc:docMk/>
            <pc:sldMk cId="219300903" sldId="419"/>
            <ac:picMk id="13" creationId="{A7B5301F-12A0-0F26-67BB-885D9B1E3E77}"/>
          </ac:picMkLst>
        </pc:picChg>
        <pc:picChg chg="add mod">
          <ac:chgData name="Ingrid Varov" userId="d88bb7e6-8cf5-442b-b1fb-f549feab4927" providerId="ADAL" clId="{5B9290F1-BBC9-4E21-A024-377126709BAD}" dt="2022-10-03T03:41:45.769" v="224" actId="1076"/>
          <ac:picMkLst>
            <pc:docMk/>
            <pc:sldMk cId="219300903" sldId="419"/>
            <ac:picMk id="14" creationId="{1EC3C943-1D15-9EBC-F4A1-6DD9A91D5122}"/>
          </ac:picMkLst>
        </pc:picChg>
      </pc:sldChg>
      <pc:sldChg chg="addSp delSp modSp del mod">
        <pc:chgData name="Ingrid Varov" userId="d88bb7e6-8cf5-442b-b1fb-f549feab4927" providerId="ADAL" clId="{5B9290F1-BBC9-4E21-A024-377126709BAD}" dt="2022-10-03T03:25:56.796" v="107" actId="47"/>
        <pc:sldMkLst>
          <pc:docMk/>
          <pc:sldMk cId="2165914202" sldId="420"/>
        </pc:sldMkLst>
        <pc:spChg chg="del">
          <ac:chgData name="Ingrid Varov" userId="d88bb7e6-8cf5-442b-b1fb-f549feab4927" providerId="ADAL" clId="{5B9290F1-BBC9-4E21-A024-377126709BAD}" dt="2022-10-02T19:27:54.133" v="45" actId="478"/>
          <ac:spMkLst>
            <pc:docMk/>
            <pc:sldMk cId="2165914202" sldId="420"/>
            <ac:spMk id="2" creationId="{7F1B4E7B-DEFE-4E50-E314-094BF8663775}"/>
          </ac:spMkLst>
        </pc:spChg>
        <pc:spChg chg="add del mod">
          <ac:chgData name="Ingrid Varov" userId="d88bb7e6-8cf5-442b-b1fb-f549feab4927" providerId="ADAL" clId="{5B9290F1-BBC9-4E21-A024-377126709BAD}" dt="2022-10-02T19:26:57.187" v="35"/>
          <ac:spMkLst>
            <pc:docMk/>
            <pc:sldMk cId="2165914202" sldId="420"/>
            <ac:spMk id="5" creationId="{2D989B05-6A57-5F15-62A0-5566CB399294}"/>
          </ac:spMkLst>
        </pc:spChg>
        <pc:spChg chg="add del mod">
          <ac:chgData name="Ingrid Varov" userId="d88bb7e6-8cf5-442b-b1fb-f549feab4927" providerId="ADAL" clId="{5B9290F1-BBC9-4E21-A024-377126709BAD}" dt="2022-10-02T19:26:56.620" v="34"/>
          <ac:spMkLst>
            <pc:docMk/>
            <pc:sldMk cId="2165914202" sldId="420"/>
            <ac:spMk id="6" creationId="{5F5BBD4F-7F65-EE88-6D30-3EC5818546F6}"/>
          </ac:spMkLst>
        </pc:spChg>
      </pc:sldChg>
      <pc:sldChg chg="addSp delSp modSp mod modClrScheme chgLayout">
        <pc:chgData name="Ingrid Varov" userId="d88bb7e6-8cf5-442b-b1fb-f549feab4927" providerId="ADAL" clId="{5B9290F1-BBC9-4E21-A024-377126709BAD}" dt="2022-10-03T06:31:04.728" v="762" actId="21"/>
        <pc:sldMkLst>
          <pc:docMk/>
          <pc:sldMk cId="3944239017" sldId="421"/>
        </pc:sldMkLst>
        <pc:spChg chg="del">
          <ac:chgData name="Ingrid Varov" userId="d88bb7e6-8cf5-442b-b1fb-f549feab4927" providerId="ADAL" clId="{5B9290F1-BBC9-4E21-A024-377126709BAD}" dt="2022-10-03T03:57:24.543" v="467" actId="700"/>
          <ac:spMkLst>
            <pc:docMk/>
            <pc:sldMk cId="3944239017" sldId="421"/>
            <ac:spMk id="2" creationId="{74A162C7-A44A-2A5E-9C86-AF3CEE99339E}"/>
          </ac:spMkLst>
        </pc:spChg>
        <pc:spChg chg="mod ord">
          <ac:chgData name="Ingrid Varov" userId="d88bb7e6-8cf5-442b-b1fb-f549feab4927" providerId="ADAL" clId="{5B9290F1-BBC9-4E21-A024-377126709BAD}" dt="2022-10-03T03:57:24.543" v="467" actId="700"/>
          <ac:spMkLst>
            <pc:docMk/>
            <pc:sldMk cId="3944239017" sldId="421"/>
            <ac:spMk id="3" creationId="{D1372A93-F4D2-ACF1-AE9D-F67B6D3A8CCF}"/>
          </ac:spMkLst>
        </pc:spChg>
        <pc:spChg chg="mod ord">
          <ac:chgData name="Ingrid Varov" userId="d88bb7e6-8cf5-442b-b1fb-f549feab4927" providerId="ADAL" clId="{5B9290F1-BBC9-4E21-A024-377126709BAD}" dt="2022-10-03T06:31:04.728" v="762" actId="21"/>
          <ac:spMkLst>
            <pc:docMk/>
            <pc:sldMk cId="3944239017" sldId="421"/>
            <ac:spMk id="4" creationId="{509B37C9-979A-B166-C06E-EE14928B31F7}"/>
          </ac:spMkLst>
        </pc:spChg>
        <pc:picChg chg="add del mod">
          <ac:chgData name="Ingrid Varov" userId="d88bb7e6-8cf5-442b-b1fb-f549feab4927" providerId="ADAL" clId="{5B9290F1-BBC9-4E21-A024-377126709BAD}" dt="2022-10-03T03:59:37.137" v="486" actId="478"/>
          <ac:picMkLst>
            <pc:docMk/>
            <pc:sldMk cId="3944239017" sldId="421"/>
            <ac:picMk id="5" creationId="{9544081F-D2B1-84F9-46F5-AEF3987574B7}"/>
          </ac:picMkLst>
        </pc:picChg>
        <pc:picChg chg="add mod">
          <ac:chgData name="Ingrid Varov" userId="d88bb7e6-8cf5-442b-b1fb-f549feab4927" providerId="ADAL" clId="{5B9290F1-BBC9-4E21-A024-377126709BAD}" dt="2022-10-03T03:58:27.140" v="483" actId="1076"/>
          <ac:picMkLst>
            <pc:docMk/>
            <pc:sldMk cId="3944239017" sldId="421"/>
            <ac:picMk id="6" creationId="{7BCE019D-266A-416E-2334-07FAC4EF9E0B}"/>
          </ac:picMkLst>
        </pc:picChg>
        <pc:picChg chg="add mod">
          <ac:chgData name="Ingrid Varov" userId="d88bb7e6-8cf5-442b-b1fb-f549feab4927" providerId="ADAL" clId="{5B9290F1-BBC9-4E21-A024-377126709BAD}" dt="2022-10-03T03:59:46.579" v="489" actId="1076"/>
          <ac:picMkLst>
            <pc:docMk/>
            <pc:sldMk cId="3944239017" sldId="421"/>
            <ac:picMk id="1026" creationId="{423DE91E-C5C2-B64A-A5FF-76C431777380}"/>
          </ac:picMkLst>
        </pc:picChg>
      </pc:sldChg>
      <pc:sldChg chg="addSp delSp modSp mod ord modClrScheme chgLayout">
        <pc:chgData name="Ingrid Varov" userId="d88bb7e6-8cf5-442b-b1fb-f549feab4927" providerId="ADAL" clId="{5B9290F1-BBC9-4E21-A024-377126709BAD}" dt="2022-10-03T06:36:08.524" v="788"/>
        <pc:sldMkLst>
          <pc:docMk/>
          <pc:sldMk cId="3241303557" sldId="422"/>
        </pc:sldMkLst>
        <pc:spChg chg="del">
          <ac:chgData name="Ingrid Varov" userId="d88bb7e6-8cf5-442b-b1fb-f549feab4927" providerId="ADAL" clId="{5B9290F1-BBC9-4E21-A024-377126709BAD}" dt="2022-10-03T06:06:17.836" v="570"/>
          <ac:spMkLst>
            <pc:docMk/>
            <pc:sldMk cId="3241303557" sldId="422"/>
            <ac:spMk id="2" creationId="{813BB859-63F1-3B69-FD42-2401A8137489}"/>
          </ac:spMkLst>
        </pc:spChg>
        <pc:spChg chg="mod ord">
          <ac:chgData name="Ingrid Varov" userId="d88bb7e6-8cf5-442b-b1fb-f549feab4927" providerId="ADAL" clId="{5B9290F1-BBC9-4E21-A024-377126709BAD}" dt="2022-10-03T06:07:12.360" v="577" actId="14100"/>
          <ac:spMkLst>
            <pc:docMk/>
            <pc:sldMk cId="3241303557" sldId="422"/>
            <ac:spMk id="3" creationId="{66FAC05D-E674-8DA7-7085-1F8884D52F81}"/>
          </ac:spMkLst>
        </pc:spChg>
        <pc:spChg chg="mod ord">
          <ac:chgData name="Ingrid Varov" userId="d88bb7e6-8cf5-442b-b1fb-f549feab4927" providerId="ADAL" clId="{5B9290F1-BBC9-4E21-A024-377126709BAD}" dt="2022-10-03T06:07:21.865" v="579" actId="207"/>
          <ac:spMkLst>
            <pc:docMk/>
            <pc:sldMk cId="3241303557" sldId="422"/>
            <ac:spMk id="4" creationId="{4FE059DD-731C-A0BE-2640-737FB7904983}"/>
          </ac:spMkLst>
        </pc:spChg>
        <pc:picChg chg="add mod ord modCrop">
          <ac:chgData name="Ingrid Varov" userId="d88bb7e6-8cf5-442b-b1fb-f549feab4927" providerId="ADAL" clId="{5B9290F1-BBC9-4E21-A024-377126709BAD}" dt="2022-10-03T06:07:07.947" v="576" actId="700"/>
          <ac:picMkLst>
            <pc:docMk/>
            <pc:sldMk cId="3241303557" sldId="422"/>
            <ac:picMk id="5" creationId="{7D765C80-3955-491B-6E7D-C9C6AEE78932}"/>
          </ac:picMkLst>
        </pc:picChg>
      </pc:sldChg>
      <pc:sldChg chg="modSp del mod">
        <pc:chgData name="Ingrid Varov" userId="d88bb7e6-8cf5-442b-b1fb-f549feab4927" providerId="ADAL" clId="{5B9290F1-BBC9-4E21-A024-377126709BAD}" dt="2022-10-03T06:14:33.712" v="663" actId="47"/>
        <pc:sldMkLst>
          <pc:docMk/>
          <pc:sldMk cId="3413034474" sldId="423"/>
        </pc:sldMkLst>
        <pc:spChg chg="mod">
          <ac:chgData name="Ingrid Varov" userId="d88bb7e6-8cf5-442b-b1fb-f549feab4927" providerId="ADAL" clId="{5B9290F1-BBC9-4E21-A024-377126709BAD}" dt="2022-10-03T03:55:29.331" v="466" actId="20577"/>
          <ac:spMkLst>
            <pc:docMk/>
            <pc:sldMk cId="3413034474" sldId="423"/>
            <ac:spMk id="4" creationId="{4FE059DD-731C-A0BE-2640-737FB7904983}"/>
          </ac:spMkLst>
        </pc:spChg>
      </pc:sldChg>
      <pc:sldChg chg="del">
        <pc:chgData name="Ingrid Varov" userId="d88bb7e6-8cf5-442b-b1fb-f549feab4927" providerId="ADAL" clId="{5B9290F1-BBC9-4E21-A024-377126709BAD}" dt="2022-10-03T06:14:34.496" v="664" actId="47"/>
        <pc:sldMkLst>
          <pc:docMk/>
          <pc:sldMk cId="2165181667" sldId="424"/>
        </pc:sldMkLst>
      </pc:sldChg>
      <pc:sldChg chg="addSp delSp modSp mod modClrScheme chgLayout">
        <pc:chgData name="Ingrid Varov" userId="d88bb7e6-8cf5-442b-b1fb-f549feab4927" providerId="ADAL" clId="{5B9290F1-BBC9-4E21-A024-377126709BAD}" dt="2022-10-03T03:51:23.431" v="403" actId="1076"/>
        <pc:sldMkLst>
          <pc:docMk/>
          <pc:sldMk cId="474470364" sldId="425"/>
        </pc:sldMkLst>
        <pc:spChg chg="del mod ord">
          <ac:chgData name="Ingrid Varov" userId="d88bb7e6-8cf5-442b-b1fb-f549feab4927" providerId="ADAL" clId="{5B9290F1-BBC9-4E21-A024-377126709BAD}" dt="2022-10-03T03:48:20.502" v="391" actId="478"/>
          <ac:spMkLst>
            <pc:docMk/>
            <pc:sldMk cId="474470364" sldId="425"/>
            <ac:spMk id="2" creationId="{FF09E420-25B3-7E54-86BF-3000BE4ABDDB}"/>
          </ac:spMkLst>
        </pc:spChg>
        <pc:spChg chg="del mod ord">
          <ac:chgData name="Ingrid Varov" userId="d88bb7e6-8cf5-442b-b1fb-f549feab4927" providerId="ADAL" clId="{5B9290F1-BBC9-4E21-A024-377126709BAD}" dt="2022-10-03T03:47:49.448" v="387" actId="700"/>
          <ac:spMkLst>
            <pc:docMk/>
            <pc:sldMk cId="474470364" sldId="425"/>
            <ac:spMk id="3" creationId="{F9196896-F08A-7B3A-BA2B-4BF6B66DFA21}"/>
          </ac:spMkLst>
        </pc:spChg>
        <pc:spChg chg="del">
          <ac:chgData name="Ingrid Varov" userId="d88bb7e6-8cf5-442b-b1fb-f549feab4927" providerId="ADAL" clId="{5B9290F1-BBC9-4E21-A024-377126709BAD}" dt="2022-10-03T03:47:49.448" v="387" actId="700"/>
          <ac:spMkLst>
            <pc:docMk/>
            <pc:sldMk cId="474470364" sldId="425"/>
            <ac:spMk id="4" creationId="{E1E2D1DE-B6B5-6E01-6D05-F79EEE30BE06}"/>
          </ac:spMkLst>
        </pc:spChg>
        <pc:spChg chg="add del mod ord">
          <ac:chgData name="Ingrid Varov" userId="d88bb7e6-8cf5-442b-b1fb-f549feab4927" providerId="ADAL" clId="{5B9290F1-BBC9-4E21-A024-377126709BAD}" dt="2022-10-03T03:47:53.861" v="388" actId="478"/>
          <ac:spMkLst>
            <pc:docMk/>
            <pc:sldMk cId="474470364" sldId="425"/>
            <ac:spMk id="5" creationId="{CE50A6A5-3760-CCF1-E8BD-72B618E20A16}"/>
          </ac:spMkLst>
        </pc:spChg>
        <pc:spChg chg="add del mod">
          <ac:chgData name="Ingrid Varov" userId="d88bb7e6-8cf5-442b-b1fb-f549feab4927" providerId="ADAL" clId="{5B9290F1-BBC9-4E21-A024-377126709BAD}" dt="2022-10-03T03:48:22.322" v="392" actId="478"/>
          <ac:spMkLst>
            <pc:docMk/>
            <pc:sldMk cId="474470364" sldId="425"/>
            <ac:spMk id="9" creationId="{3BC1AC59-FB97-6FA6-C940-A431F0F87830}"/>
          </ac:spMkLst>
        </pc:spChg>
        <pc:picChg chg="add mod">
          <ac:chgData name="Ingrid Varov" userId="d88bb7e6-8cf5-442b-b1fb-f549feab4927" providerId="ADAL" clId="{5B9290F1-BBC9-4E21-A024-377126709BAD}" dt="2022-10-03T03:49:27.562" v="398" actId="1076"/>
          <ac:picMkLst>
            <pc:docMk/>
            <pc:sldMk cId="474470364" sldId="425"/>
            <ac:picMk id="7" creationId="{BE8EEC11-7864-80C3-87BE-0750A9F15603}"/>
          </ac:picMkLst>
        </pc:picChg>
        <pc:picChg chg="add del mod">
          <ac:chgData name="Ingrid Varov" userId="d88bb7e6-8cf5-442b-b1fb-f549feab4927" providerId="ADAL" clId="{5B9290F1-BBC9-4E21-A024-377126709BAD}" dt="2022-10-03T03:51:13.065" v="401" actId="478"/>
          <ac:picMkLst>
            <pc:docMk/>
            <pc:sldMk cId="474470364" sldId="425"/>
            <ac:picMk id="11" creationId="{13993ADA-0799-0704-0FA0-0CB5CD9E1B76}"/>
          </ac:picMkLst>
        </pc:picChg>
        <pc:picChg chg="add mod">
          <ac:chgData name="Ingrid Varov" userId="d88bb7e6-8cf5-442b-b1fb-f549feab4927" providerId="ADAL" clId="{5B9290F1-BBC9-4E21-A024-377126709BAD}" dt="2022-10-03T03:51:23.431" v="403" actId="1076"/>
          <ac:picMkLst>
            <pc:docMk/>
            <pc:sldMk cId="474470364" sldId="425"/>
            <ac:picMk id="13" creationId="{4BB27DE3-BABA-4EBE-D1C4-2B504FA6FAAA}"/>
          </ac:picMkLst>
        </pc:picChg>
      </pc:sldChg>
      <pc:sldChg chg="addSp delSp modSp del mod modClrScheme chgLayout">
        <pc:chgData name="Ingrid Varov" userId="d88bb7e6-8cf5-442b-b1fb-f549feab4927" providerId="ADAL" clId="{5B9290F1-BBC9-4E21-A024-377126709BAD}" dt="2022-10-03T06:52:47.064" v="833" actId="47"/>
        <pc:sldMkLst>
          <pc:docMk/>
          <pc:sldMk cId="342381772" sldId="426"/>
        </pc:sldMkLst>
        <pc:spChg chg="mod ord">
          <ac:chgData name="Ingrid Varov" userId="d88bb7e6-8cf5-442b-b1fb-f549feab4927" providerId="ADAL" clId="{5B9290F1-BBC9-4E21-A024-377126709BAD}" dt="2022-10-03T03:43:47.565" v="284" actId="404"/>
          <ac:spMkLst>
            <pc:docMk/>
            <pc:sldMk cId="342381772" sldId="426"/>
            <ac:spMk id="2" creationId="{0E3B8EAE-C870-8991-5713-9C7F906E34D3}"/>
          </ac:spMkLst>
        </pc:spChg>
        <pc:spChg chg="mod ord">
          <ac:chgData name="Ingrid Varov" userId="d88bb7e6-8cf5-442b-b1fb-f549feab4927" providerId="ADAL" clId="{5B9290F1-BBC9-4E21-A024-377126709BAD}" dt="2022-10-03T06:52:16.789" v="830" actId="14100"/>
          <ac:spMkLst>
            <pc:docMk/>
            <pc:sldMk cId="342381772" sldId="426"/>
            <ac:spMk id="3" creationId="{AC906F1B-2237-FE6C-B2D5-949E7A5FD502}"/>
          </ac:spMkLst>
        </pc:spChg>
        <pc:spChg chg="add del mod ord">
          <ac:chgData name="Ingrid Varov" userId="d88bb7e6-8cf5-442b-b1fb-f549feab4927" providerId="ADAL" clId="{5B9290F1-BBC9-4E21-A024-377126709BAD}" dt="2022-10-03T03:44:35.342" v="297"/>
          <ac:spMkLst>
            <pc:docMk/>
            <pc:sldMk cId="342381772" sldId="426"/>
            <ac:spMk id="4" creationId="{F89E53E7-F883-E505-E458-A6F1F2E86CC4}"/>
          </ac:spMkLst>
        </pc:spChg>
        <pc:picChg chg="add mod">
          <ac:chgData name="Ingrid Varov" userId="d88bb7e6-8cf5-442b-b1fb-f549feab4927" providerId="ADAL" clId="{5B9290F1-BBC9-4E21-A024-377126709BAD}" dt="2022-10-03T03:44:35.342" v="297"/>
          <ac:picMkLst>
            <pc:docMk/>
            <pc:sldMk cId="342381772" sldId="426"/>
            <ac:picMk id="5" creationId="{43F1B334-756F-7C64-8F4A-2ADE61B4782D}"/>
          </ac:picMkLst>
        </pc:picChg>
      </pc:sldChg>
      <pc:sldChg chg="addSp delSp modSp mod ord modClrScheme chgLayout">
        <pc:chgData name="Ingrid Varov" userId="d88bb7e6-8cf5-442b-b1fb-f549feab4927" providerId="ADAL" clId="{5B9290F1-BBC9-4E21-A024-377126709BAD}" dt="2022-10-03T06:29:51.724" v="757" actId="108"/>
        <pc:sldMkLst>
          <pc:docMk/>
          <pc:sldMk cId="2078902454" sldId="427"/>
        </pc:sldMkLst>
        <pc:spChg chg="mod ord">
          <ac:chgData name="Ingrid Varov" userId="d88bb7e6-8cf5-442b-b1fb-f549feab4927" providerId="ADAL" clId="{5B9290F1-BBC9-4E21-A024-377126709BAD}" dt="2022-10-03T06:15:23.863" v="671" actId="404"/>
          <ac:spMkLst>
            <pc:docMk/>
            <pc:sldMk cId="2078902454" sldId="427"/>
            <ac:spMk id="2" creationId="{0E3B8EAE-C870-8991-5713-9C7F906E34D3}"/>
          </ac:spMkLst>
        </pc:spChg>
        <pc:spChg chg="mod ord">
          <ac:chgData name="Ingrid Varov" userId="d88bb7e6-8cf5-442b-b1fb-f549feab4927" providerId="ADAL" clId="{5B9290F1-BBC9-4E21-A024-377126709BAD}" dt="2022-10-03T06:29:51.724" v="757" actId="108"/>
          <ac:spMkLst>
            <pc:docMk/>
            <pc:sldMk cId="2078902454" sldId="427"/>
            <ac:spMk id="3" creationId="{AC906F1B-2237-FE6C-B2D5-949E7A5FD502}"/>
          </ac:spMkLst>
        </pc:spChg>
        <pc:spChg chg="add mod">
          <ac:chgData name="Ingrid Varov" userId="d88bb7e6-8cf5-442b-b1fb-f549feab4927" providerId="ADAL" clId="{5B9290F1-BBC9-4E21-A024-377126709BAD}" dt="2022-10-03T06:29:07.597" v="756" actId="1076"/>
          <ac:spMkLst>
            <pc:docMk/>
            <pc:sldMk cId="2078902454" sldId="427"/>
            <ac:spMk id="8" creationId="{B7AE92B4-3C65-6495-ED37-DA584EBC7DDA}"/>
          </ac:spMkLst>
        </pc:spChg>
        <pc:spChg chg="add del mod">
          <ac:chgData name="Ingrid Varov" userId="d88bb7e6-8cf5-442b-b1fb-f549feab4927" providerId="ADAL" clId="{5B9290F1-BBC9-4E21-A024-377126709BAD}" dt="2022-10-03T06:28:28.504" v="744" actId="478"/>
          <ac:spMkLst>
            <pc:docMk/>
            <pc:sldMk cId="2078902454" sldId="427"/>
            <ac:spMk id="10" creationId="{926861AE-EB6F-737D-E122-7F2DC5CF26E3}"/>
          </ac:spMkLst>
        </pc:spChg>
        <pc:picChg chg="add mod">
          <ac:chgData name="Ingrid Varov" userId="d88bb7e6-8cf5-442b-b1fb-f549feab4927" providerId="ADAL" clId="{5B9290F1-BBC9-4E21-A024-377126709BAD}" dt="2022-10-03T06:29:01.826" v="754" actId="1076"/>
          <ac:picMkLst>
            <pc:docMk/>
            <pc:sldMk cId="2078902454" sldId="427"/>
            <ac:picMk id="5" creationId="{38A37743-5302-CD7C-D41F-405D9A4BF1BA}"/>
          </ac:picMkLst>
        </pc:picChg>
        <pc:picChg chg="add mod">
          <ac:chgData name="Ingrid Varov" userId="d88bb7e6-8cf5-442b-b1fb-f549feab4927" providerId="ADAL" clId="{5B9290F1-BBC9-4E21-A024-377126709BAD}" dt="2022-10-03T06:29:04.634" v="755" actId="1076"/>
          <ac:picMkLst>
            <pc:docMk/>
            <pc:sldMk cId="2078902454" sldId="427"/>
            <ac:picMk id="7" creationId="{434A19EB-54BF-EDC3-3A9D-0CA9CCF53945}"/>
          </ac:picMkLst>
        </pc:picChg>
      </pc:sldChg>
      <pc:sldChg chg="addSp delSp modSp new add del mod">
        <pc:chgData name="Ingrid Varov" userId="d88bb7e6-8cf5-442b-b1fb-f549feab4927" providerId="ADAL" clId="{5B9290F1-BBC9-4E21-A024-377126709BAD}" dt="2022-10-03T06:32:24.396" v="774" actId="20577"/>
        <pc:sldMkLst>
          <pc:docMk/>
          <pc:sldMk cId="685815748" sldId="428"/>
        </pc:sldMkLst>
        <pc:spChg chg="mod">
          <ac:chgData name="Ingrid Varov" userId="d88bb7e6-8cf5-442b-b1fb-f549feab4927" providerId="ADAL" clId="{5B9290F1-BBC9-4E21-A024-377126709BAD}" dt="2022-10-02T19:34:22.191" v="71" actId="20577"/>
          <ac:spMkLst>
            <pc:docMk/>
            <pc:sldMk cId="685815748" sldId="428"/>
            <ac:spMk id="2" creationId="{9C4AFD74-AD36-773A-273A-67C928BEBCEB}"/>
          </ac:spMkLst>
        </pc:spChg>
        <pc:spChg chg="mod">
          <ac:chgData name="Ingrid Varov" userId="d88bb7e6-8cf5-442b-b1fb-f549feab4927" providerId="ADAL" clId="{5B9290F1-BBC9-4E21-A024-377126709BAD}" dt="2022-10-03T06:32:24.396" v="774" actId="20577"/>
          <ac:spMkLst>
            <pc:docMk/>
            <pc:sldMk cId="685815748" sldId="428"/>
            <ac:spMk id="3" creationId="{4D6D76E6-7FB3-9E67-477B-B4E18B5169E4}"/>
          </ac:spMkLst>
        </pc:spChg>
        <pc:spChg chg="add mod ord">
          <ac:chgData name="Ingrid Varov" userId="d88bb7e6-8cf5-442b-b1fb-f549feab4927" providerId="ADAL" clId="{5B9290F1-BBC9-4E21-A024-377126709BAD}" dt="2022-10-02T19:34:12.651" v="55" actId="171"/>
          <ac:spMkLst>
            <pc:docMk/>
            <pc:sldMk cId="685815748" sldId="428"/>
            <ac:spMk id="4" creationId="{8005CB1B-128C-797E-21CD-CEB4378F757E}"/>
          </ac:spMkLst>
        </pc:spChg>
        <pc:spChg chg="add del mod">
          <ac:chgData name="Ingrid Varov" userId="d88bb7e6-8cf5-442b-b1fb-f549feab4927" providerId="ADAL" clId="{5B9290F1-BBC9-4E21-A024-377126709BAD}" dt="2022-10-02T19:29:30.709" v="48" actId="478"/>
          <ac:spMkLst>
            <pc:docMk/>
            <pc:sldMk cId="685815748" sldId="428"/>
            <ac:spMk id="6" creationId="{FBE60FE5-6C28-ABF5-3F77-BF19D925F323}"/>
          </ac:spMkLst>
        </pc:spChg>
        <pc:spChg chg="add del mod">
          <ac:chgData name="Ingrid Varov" userId="d88bb7e6-8cf5-442b-b1fb-f549feab4927" providerId="ADAL" clId="{5B9290F1-BBC9-4E21-A024-377126709BAD}" dt="2022-10-02T19:30:18.189" v="50" actId="478"/>
          <ac:spMkLst>
            <pc:docMk/>
            <pc:sldMk cId="685815748" sldId="428"/>
            <ac:spMk id="7" creationId="{026C918B-3508-F676-377F-A3BBEE532B17}"/>
          </ac:spMkLst>
        </pc:spChg>
        <pc:picChg chg="add mod ord">
          <ac:chgData name="Ingrid Varov" userId="d88bb7e6-8cf5-442b-b1fb-f549feab4927" providerId="ADAL" clId="{5B9290F1-BBC9-4E21-A024-377126709BAD}" dt="2022-10-02T19:27:36.989" v="44" actId="167"/>
          <ac:picMkLst>
            <pc:docMk/>
            <pc:sldMk cId="685815748" sldId="428"/>
            <ac:picMk id="5" creationId="{BE5E915A-7871-1884-1A83-8DD79F48D7C5}"/>
          </ac:picMkLst>
        </pc:picChg>
      </pc:sldChg>
      <pc:sldChg chg="new del">
        <pc:chgData name="Ingrid Varov" userId="d88bb7e6-8cf5-442b-b1fb-f549feab4927" providerId="ADAL" clId="{5B9290F1-BBC9-4E21-A024-377126709BAD}" dt="2022-10-02T19:21:36.440" v="16" actId="680"/>
        <pc:sldMkLst>
          <pc:docMk/>
          <pc:sldMk cId="778530587" sldId="428"/>
        </pc:sldMkLst>
      </pc:sldChg>
      <pc:sldChg chg="addSp modSp new del mod">
        <pc:chgData name="Ingrid Varov" userId="d88bb7e6-8cf5-442b-b1fb-f549feab4927" providerId="ADAL" clId="{5B9290F1-BBC9-4E21-A024-377126709BAD}" dt="2022-10-03T06:13:14.258" v="661" actId="47"/>
        <pc:sldMkLst>
          <pc:docMk/>
          <pc:sldMk cId="3884850797" sldId="429"/>
        </pc:sldMkLst>
        <pc:spChg chg="mod">
          <ac:chgData name="Ingrid Varov" userId="d88bb7e6-8cf5-442b-b1fb-f549feab4927" providerId="ADAL" clId="{5B9290F1-BBC9-4E21-A024-377126709BAD}" dt="2022-10-03T03:35:18.747" v="173" actId="404"/>
          <ac:spMkLst>
            <pc:docMk/>
            <pc:sldMk cId="3884850797" sldId="429"/>
            <ac:spMk id="2" creationId="{20CA65BD-B1D7-784F-C09A-2554C66D8933}"/>
          </ac:spMkLst>
        </pc:spChg>
        <pc:spChg chg="mod">
          <ac:chgData name="Ingrid Varov" userId="d88bb7e6-8cf5-442b-b1fb-f549feab4927" providerId="ADAL" clId="{5B9290F1-BBC9-4E21-A024-377126709BAD}" dt="2022-10-03T03:36:15.895" v="195" actId="1076"/>
          <ac:spMkLst>
            <pc:docMk/>
            <pc:sldMk cId="3884850797" sldId="429"/>
            <ac:spMk id="3" creationId="{89F86279-838C-7126-0057-C4CA95D35C7D}"/>
          </ac:spMkLst>
        </pc:spChg>
        <pc:picChg chg="add mod ord">
          <ac:chgData name="Ingrid Varov" userId="d88bb7e6-8cf5-442b-b1fb-f549feab4927" providerId="ADAL" clId="{5B9290F1-BBC9-4E21-A024-377126709BAD}" dt="2022-10-03T03:38:10.882" v="196" actId="1076"/>
          <ac:picMkLst>
            <pc:docMk/>
            <pc:sldMk cId="3884850797" sldId="429"/>
            <ac:picMk id="4" creationId="{9517FF12-92F1-33D7-CB48-DBC3CAB34395}"/>
          </ac:picMkLst>
        </pc:picChg>
      </pc:sldChg>
      <pc:sldChg chg="modSp new del mod">
        <pc:chgData name="Ingrid Varov" userId="d88bb7e6-8cf5-442b-b1fb-f549feab4927" providerId="ADAL" clId="{5B9290F1-BBC9-4E21-A024-377126709BAD}" dt="2022-10-03T03:54:45.150" v="454" actId="47"/>
        <pc:sldMkLst>
          <pc:docMk/>
          <pc:sldMk cId="2693591365" sldId="430"/>
        </pc:sldMkLst>
        <pc:spChg chg="mod">
          <ac:chgData name="Ingrid Varov" userId="d88bb7e6-8cf5-442b-b1fb-f549feab4927" providerId="ADAL" clId="{5B9290F1-BBC9-4E21-A024-377126709BAD}" dt="2022-10-03T03:54:37.642" v="453" actId="20577"/>
          <ac:spMkLst>
            <pc:docMk/>
            <pc:sldMk cId="2693591365" sldId="430"/>
            <ac:spMk id="2" creationId="{2389A80F-B5F8-14D9-E70C-D1883C8A8FBB}"/>
          </ac:spMkLst>
        </pc:spChg>
      </pc:sldChg>
      <pc:sldChg chg="new del">
        <pc:chgData name="Ingrid Varov" userId="d88bb7e6-8cf5-442b-b1fb-f549feab4927" providerId="ADAL" clId="{5B9290F1-BBC9-4E21-A024-377126709BAD}" dt="2022-10-03T06:08:45.261" v="581" actId="47"/>
        <pc:sldMkLst>
          <pc:docMk/>
          <pc:sldMk cId="513310451" sldId="431"/>
        </pc:sldMkLst>
      </pc:sldChg>
      <pc:sldChg chg="addSp delSp modSp new del mod modClrScheme chgLayout">
        <pc:chgData name="Ingrid Varov" userId="d88bb7e6-8cf5-442b-b1fb-f549feab4927" providerId="ADAL" clId="{5B9290F1-BBC9-4E21-A024-377126709BAD}" dt="2022-10-03T05:59:23.855" v="538" actId="47"/>
        <pc:sldMkLst>
          <pc:docMk/>
          <pc:sldMk cId="2455010943" sldId="432"/>
        </pc:sldMkLst>
        <pc:spChg chg="mod ord">
          <ac:chgData name="Ingrid Varov" userId="d88bb7e6-8cf5-442b-b1fb-f549feab4927" providerId="ADAL" clId="{5B9290F1-BBC9-4E21-A024-377126709BAD}" dt="2022-10-03T05:49:26.669" v="524" actId="700"/>
          <ac:spMkLst>
            <pc:docMk/>
            <pc:sldMk cId="2455010943" sldId="432"/>
            <ac:spMk id="2" creationId="{0A94A894-B1A7-EA2B-8084-92E7CBE6BC49}"/>
          </ac:spMkLst>
        </pc:spChg>
        <pc:spChg chg="mod ord">
          <ac:chgData name="Ingrid Varov" userId="d88bb7e6-8cf5-442b-b1fb-f549feab4927" providerId="ADAL" clId="{5B9290F1-BBC9-4E21-A024-377126709BAD}" dt="2022-10-03T05:49:26.669" v="524" actId="700"/>
          <ac:spMkLst>
            <pc:docMk/>
            <pc:sldMk cId="2455010943" sldId="432"/>
            <ac:spMk id="3" creationId="{E760630C-8693-866E-0A02-BE842BA183F1}"/>
          </ac:spMkLst>
        </pc:spChg>
        <pc:spChg chg="del mod ord">
          <ac:chgData name="Ingrid Varov" userId="d88bb7e6-8cf5-442b-b1fb-f549feab4927" providerId="ADAL" clId="{5B9290F1-BBC9-4E21-A024-377126709BAD}" dt="2022-10-03T05:49:26.669" v="524" actId="700"/>
          <ac:spMkLst>
            <pc:docMk/>
            <pc:sldMk cId="2455010943" sldId="432"/>
            <ac:spMk id="4" creationId="{6162E32A-3E8B-95CD-6DA8-AF3BED10F743}"/>
          </ac:spMkLst>
        </pc:spChg>
        <pc:spChg chg="del">
          <ac:chgData name="Ingrid Varov" userId="d88bb7e6-8cf5-442b-b1fb-f549feab4927" providerId="ADAL" clId="{5B9290F1-BBC9-4E21-A024-377126709BAD}" dt="2022-10-03T05:49:26.669" v="524" actId="700"/>
          <ac:spMkLst>
            <pc:docMk/>
            <pc:sldMk cId="2455010943" sldId="432"/>
            <ac:spMk id="5" creationId="{56DBB6FA-725C-8A2B-0A23-1FCDFDEFC694}"/>
          </ac:spMkLst>
        </pc:spChg>
        <pc:spChg chg="add mod ord">
          <ac:chgData name="Ingrid Varov" userId="d88bb7e6-8cf5-442b-b1fb-f549feab4927" providerId="ADAL" clId="{5B9290F1-BBC9-4E21-A024-377126709BAD}" dt="2022-10-03T05:49:26.669" v="524" actId="700"/>
          <ac:spMkLst>
            <pc:docMk/>
            <pc:sldMk cId="2455010943" sldId="432"/>
            <ac:spMk id="6" creationId="{630BB977-AE8A-2A7B-1DAE-18C462E1B6A0}"/>
          </ac:spMkLst>
        </pc:spChg>
      </pc:sldChg>
      <pc:sldChg chg="addSp delSp modSp add mod setBg modClrScheme chgLayout">
        <pc:chgData name="Ingrid Varov" userId="d88bb7e6-8cf5-442b-b1fb-f549feab4927" providerId="ADAL" clId="{5B9290F1-BBC9-4E21-A024-377126709BAD}" dt="2022-10-03T05:58:15.213" v="537" actId="478"/>
        <pc:sldMkLst>
          <pc:docMk/>
          <pc:sldMk cId="2872540460" sldId="433"/>
        </pc:sldMkLst>
        <pc:spChg chg="mod ord">
          <ac:chgData name="Ingrid Varov" userId="d88bb7e6-8cf5-442b-b1fb-f549feab4927" providerId="ADAL" clId="{5B9290F1-BBC9-4E21-A024-377126709BAD}" dt="2022-10-03T05:58:11.680" v="536" actId="14100"/>
          <ac:spMkLst>
            <pc:docMk/>
            <pc:sldMk cId="2872540460" sldId="433"/>
            <ac:spMk id="2" creationId="{ACC4707A-775A-4A29-8C4C-EBE923FF2E38}"/>
          </ac:spMkLst>
        </pc:spChg>
        <pc:spChg chg="add del mod ord">
          <ac:chgData name="Ingrid Varov" userId="d88bb7e6-8cf5-442b-b1fb-f549feab4927" providerId="ADAL" clId="{5B9290F1-BBC9-4E21-A024-377126709BAD}" dt="2022-10-03T05:58:07.978" v="535" actId="700"/>
          <ac:spMkLst>
            <pc:docMk/>
            <pc:sldMk cId="2872540460" sldId="433"/>
            <ac:spMk id="3" creationId="{CC09FA92-2B52-E1BD-FD5A-942E4BBCA90C}"/>
          </ac:spMkLst>
        </pc:spChg>
        <pc:spChg chg="add del mod ord">
          <ac:chgData name="Ingrid Varov" userId="d88bb7e6-8cf5-442b-b1fb-f549feab4927" providerId="ADAL" clId="{5B9290F1-BBC9-4E21-A024-377126709BAD}" dt="2022-10-03T05:58:07.978" v="535" actId="700"/>
          <ac:spMkLst>
            <pc:docMk/>
            <pc:sldMk cId="2872540460" sldId="433"/>
            <ac:spMk id="4" creationId="{A26320E9-6451-ED93-CF25-9874F9830E34}"/>
          </ac:spMkLst>
        </pc:spChg>
        <pc:spChg chg="add del mod ord">
          <ac:chgData name="Ingrid Varov" userId="d88bb7e6-8cf5-442b-b1fb-f549feab4927" providerId="ADAL" clId="{5B9290F1-BBC9-4E21-A024-377126709BAD}" dt="2022-10-03T05:58:15.213" v="537" actId="478"/>
          <ac:spMkLst>
            <pc:docMk/>
            <pc:sldMk cId="2872540460" sldId="433"/>
            <ac:spMk id="5" creationId="{1F330DA1-0EEB-34B1-800B-C22C7E996685}"/>
          </ac:spMkLst>
        </pc:spChg>
        <pc:picChg chg="mod ord">
          <ac:chgData name="Ingrid Varov" userId="d88bb7e6-8cf5-442b-b1fb-f549feab4927" providerId="ADAL" clId="{5B9290F1-BBC9-4E21-A024-377126709BAD}" dt="2022-10-03T05:58:07.978" v="535" actId="700"/>
          <ac:picMkLst>
            <pc:docMk/>
            <pc:sldMk cId="2872540460" sldId="433"/>
            <ac:picMk id="7" creationId="{8D600348-4C4E-467B-AE73-6721A10A5771}"/>
          </ac:picMkLst>
        </pc:picChg>
        <pc:picChg chg="mod ord">
          <ac:chgData name="Ingrid Varov" userId="d88bb7e6-8cf5-442b-b1fb-f549feab4927" providerId="ADAL" clId="{5B9290F1-BBC9-4E21-A024-377126709BAD}" dt="2022-10-03T05:58:07.978" v="535" actId="700"/>
          <ac:picMkLst>
            <pc:docMk/>
            <pc:sldMk cId="2872540460" sldId="433"/>
            <ac:picMk id="9" creationId="{F6E8DF48-B08C-42CB-8FBF-53FC6EA93F26}"/>
          </ac:picMkLst>
        </pc:picChg>
      </pc:sldChg>
      <pc:sldChg chg="modSp add mod">
        <pc:chgData name="Ingrid Varov" userId="d88bb7e6-8cf5-442b-b1fb-f549feab4927" providerId="ADAL" clId="{5B9290F1-BBC9-4E21-A024-377126709BAD}" dt="2022-10-03T07:02:14.177" v="834" actId="20577"/>
        <pc:sldMkLst>
          <pc:docMk/>
          <pc:sldMk cId="2728686304" sldId="434"/>
        </pc:sldMkLst>
        <pc:spChg chg="mod">
          <ac:chgData name="Ingrid Varov" userId="d88bb7e6-8cf5-442b-b1fb-f549feab4927" providerId="ADAL" clId="{5B9290F1-BBC9-4E21-A024-377126709BAD}" dt="2022-10-03T07:02:14.177" v="834" actId="20577"/>
          <ac:spMkLst>
            <pc:docMk/>
            <pc:sldMk cId="2728686304" sldId="434"/>
            <ac:spMk id="18" creationId="{09DC7F5F-5DA5-49C6-8CB1-32CCFCFCD42B}"/>
          </ac:spMkLst>
        </pc:spChg>
      </pc:sldChg>
      <pc:sldChg chg="add">
        <pc:chgData name="Ingrid Varov" userId="d88bb7e6-8cf5-442b-b1fb-f549feab4927" providerId="ADAL" clId="{5B9290F1-BBC9-4E21-A024-377126709BAD}" dt="2022-10-03T06:03:14.305" v="543"/>
        <pc:sldMkLst>
          <pc:docMk/>
          <pc:sldMk cId="4226313444" sldId="435"/>
        </pc:sldMkLst>
      </pc:sldChg>
      <pc:sldChg chg="add">
        <pc:chgData name="Ingrid Varov" userId="d88bb7e6-8cf5-442b-b1fb-f549feab4927" providerId="ADAL" clId="{5B9290F1-BBC9-4E21-A024-377126709BAD}" dt="2022-10-03T06:03:36.064" v="544"/>
        <pc:sldMkLst>
          <pc:docMk/>
          <pc:sldMk cId="1486790541" sldId="436"/>
        </pc:sldMkLst>
      </pc:sldChg>
      <pc:sldChg chg="addSp modSp add mod">
        <pc:chgData name="Ingrid Varov" userId="d88bb7e6-8cf5-442b-b1fb-f549feab4927" providerId="ADAL" clId="{5B9290F1-BBC9-4E21-A024-377126709BAD}" dt="2022-10-03T06:52:43.981" v="832" actId="1076"/>
        <pc:sldMkLst>
          <pc:docMk/>
          <pc:sldMk cId="3804294333" sldId="437"/>
        </pc:sldMkLst>
        <pc:spChg chg="mod">
          <ac:chgData name="Ingrid Varov" userId="d88bb7e6-8cf5-442b-b1fb-f549feab4927" providerId="ADAL" clId="{5B9290F1-BBC9-4E21-A024-377126709BAD}" dt="2022-10-03T06:11:00.377" v="660" actId="20577"/>
          <ac:spMkLst>
            <pc:docMk/>
            <pc:sldMk cId="3804294333" sldId="437"/>
            <ac:spMk id="2" creationId="{80BA9A22-E1C4-4870-9A8E-8D8E7F6A50D2}"/>
          </ac:spMkLst>
        </pc:spChg>
        <pc:spChg chg="mod">
          <ac:chgData name="Ingrid Varov" userId="d88bb7e6-8cf5-442b-b1fb-f549feab4927" providerId="ADAL" clId="{5B9290F1-BBC9-4E21-A024-377126709BAD}" dt="2022-10-03T06:10:47.197" v="625" actId="20577"/>
          <ac:spMkLst>
            <pc:docMk/>
            <pc:sldMk cId="3804294333" sldId="437"/>
            <ac:spMk id="7" creationId="{68F7AE40-35B3-43E7-8B25-1806DE0C5719}"/>
          </ac:spMkLst>
        </pc:spChg>
        <pc:picChg chg="add mod">
          <ac:chgData name="Ingrid Varov" userId="d88bb7e6-8cf5-442b-b1fb-f549feab4927" providerId="ADAL" clId="{5B9290F1-BBC9-4E21-A024-377126709BAD}" dt="2022-10-03T06:52:43.981" v="832" actId="1076"/>
          <ac:picMkLst>
            <pc:docMk/>
            <pc:sldMk cId="3804294333" sldId="437"/>
            <ac:picMk id="3" creationId="{EE2C9DFB-2B1A-A6E8-42FC-F5FC85F13816}"/>
          </ac:picMkLst>
        </pc:picChg>
      </pc:sldChg>
      <pc:sldChg chg="add">
        <pc:chgData name="Ingrid Varov" userId="d88bb7e6-8cf5-442b-b1fb-f549feab4927" providerId="ADAL" clId="{5B9290F1-BBC9-4E21-A024-377126709BAD}" dt="2022-10-03T06:13:34.850" v="662"/>
        <pc:sldMkLst>
          <pc:docMk/>
          <pc:sldMk cId="3207843556" sldId="438"/>
        </pc:sldMkLst>
      </pc:sldChg>
    </pc:docChg>
  </pc:docChgLst>
  <pc:docChgLst>
    <pc:chgData name="Kertu Uiboleht" userId="f15d01f6-e658-4323-9253-529fded3cc15" providerId="ADAL" clId="{B543B1EE-5E21-4F1B-99A9-A2B71D2C20C1}"/>
    <pc:docChg chg="undo custSel addSld delSld modSld sldOrd addSection modSection">
      <pc:chgData name="Kertu Uiboleht" userId="f15d01f6-e658-4323-9253-529fded3cc15" providerId="ADAL" clId="{B543B1EE-5E21-4F1B-99A9-A2B71D2C20C1}" dt="2022-10-02T13:05:57.013" v="1480" actId="20577"/>
      <pc:docMkLst>
        <pc:docMk/>
      </pc:docMkLst>
      <pc:sldChg chg="del">
        <pc:chgData name="Kertu Uiboleht" userId="f15d01f6-e658-4323-9253-529fded3cc15" providerId="ADAL" clId="{B543B1EE-5E21-4F1B-99A9-A2B71D2C20C1}" dt="2022-10-02T12:19:23.644" v="801" actId="2696"/>
        <pc:sldMkLst>
          <pc:docMk/>
          <pc:sldMk cId="2180459619" sldId="360"/>
        </pc:sldMkLst>
      </pc:sldChg>
      <pc:sldChg chg="del">
        <pc:chgData name="Kertu Uiboleht" userId="f15d01f6-e658-4323-9253-529fded3cc15" providerId="ADAL" clId="{B543B1EE-5E21-4F1B-99A9-A2B71D2C20C1}" dt="2022-10-02T10:44:06.998" v="177" actId="47"/>
        <pc:sldMkLst>
          <pc:docMk/>
          <pc:sldMk cId="2232516136" sldId="376"/>
        </pc:sldMkLst>
      </pc:sldChg>
      <pc:sldChg chg="addSp delSp modSp mod ord">
        <pc:chgData name="Kertu Uiboleht" userId="f15d01f6-e658-4323-9253-529fded3cc15" providerId="ADAL" clId="{B543B1EE-5E21-4F1B-99A9-A2B71D2C20C1}" dt="2022-10-02T12:18:59.357" v="799" actId="478"/>
        <pc:sldMkLst>
          <pc:docMk/>
          <pc:sldMk cId="3640442804" sldId="377"/>
        </pc:sldMkLst>
        <pc:spChg chg="mod">
          <ac:chgData name="Kertu Uiboleht" userId="f15d01f6-e658-4323-9253-529fded3cc15" providerId="ADAL" clId="{B543B1EE-5E21-4F1B-99A9-A2B71D2C20C1}" dt="2022-10-02T12:04:54.225" v="654" actId="14100"/>
          <ac:spMkLst>
            <pc:docMk/>
            <pc:sldMk cId="3640442804" sldId="377"/>
            <ac:spMk id="2" creationId="{12CCE0D0-30C5-4FA7-BD6B-1F5CB087A198}"/>
          </ac:spMkLst>
        </pc:spChg>
        <pc:spChg chg="del mod">
          <ac:chgData name="Kertu Uiboleht" userId="f15d01f6-e658-4323-9253-529fded3cc15" providerId="ADAL" clId="{B543B1EE-5E21-4F1B-99A9-A2B71D2C20C1}" dt="2022-10-02T12:05:35.468" v="660" actId="478"/>
          <ac:spMkLst>
            <pc:docMk/>
            <pc:sldMk cId="3640442804" sldId="377"/>
            <ac:spMk id="3" creationId="{923646D2-F5B3-4D25-A41A-439D6FDE002D}"/>
          </ac:spMkLst>
        </pc:spChg>
        <pc:spChg chg="add del mod">
          <ac:chgData name="Kertu Uiboleht" userId="f15d01f6-e658-4323-9253-529fded3cc15" providerId="ADAL" clId="{B543B1EE-5E21-4F1B-99A9-A2B71D2C20C1}" dt="2022-10-02T12:14:32.276" v="737" actId="478"/>
          <ac:spMkLst>
            <pc:docMk/>
            <pc:sldMk cId="3640442804" sldId="377"/>
            <ac:spMk id="4" creationId="{A26A710D-615C-44A2-2774-C7BF035BE787}"/>
          </ac:spMkLst>
        </pc:spChg>
        <pc:spChg chg="add mod">
          <ac:chgData name="Kertu Uiboleht" userId="f15d01f6-e658-4323-9253-529fded3cc15" providerId="ADAL" clId="{B543B1EE-5E21-4F1B-99A9-A2B71D2C20C1}" dt="2022-10-02T12:18:38.599" v="797" actId="1076"/>
          <ac:spMkLst>
            <pc:docMk/>
            <pc:sldMk cId="3640442804" sldId="377"/>
            <ac:spMk id="5" creationId="{C0485A90-5CEA-D6AB-8308-C14EBBBFFFB5}"/>
          </ac:spMkLst>
        </pc:spChg>
        <pc:spChg chg="add del mod">
          <ac:chgData name="Kertu Uiboleht" userId="f15d01f6-e658-4323-9253-529fded3cc15" providerId="ADAL" clId="{B543B1EE-5E21-4F1B-99A9-A2B71D2C20C1}" dt="2022-10-02T12:13:34.638" v="729"/>
          <ac:spMkLst>
            <pc:docMk/>
            <pc:sldMk cId="3640442804" sldId="377"/>
            <ac:spMk id="6" creationId="{40081EC8-5E36-E1CE-9277-85F03E85136B}"/>
          </ac:spMkLst>
        </pc:spChg>
        <pc:spChg chg="add mod">
          <ac:chgData name="Kertu Uiboleht" userId="f15d01f6-e658-4323-9253-529fded3cc15" providerId="ADAL" clId="{B543B1EE-5E21-4F1B-99A9-A2B71D2C20C1}" dt="2022-10-02T12:18:51.163" v="798" actId="478"/>
          <ac:spMkLst>
            <pc:docMk/>
            <pc:sldMk cId="3640442804" sldId="377"/>
            <ac:spMk id="9" creationId="{E14B7DFC-BC42-FCC4-C091-FD8F56E160CD}"/>
          </ac:spMkLst>
        </pc:spChg>
        <pc:spChg chg="add mod">
          <ac:chgData name="Kertu Uiboleht" userId="f15d01f6-e658-4323-9253-529fded3cc15" providerId="ADAL" clId="{B543B1EE-5E21-4F1B-99A9-A2B71D2C20C1}" dt="2022-10-02T12:18:59.357" v="799" actId="478"/>
          <ac:spMkLst>
            <pc:docMk/>
            <pc:sldMk cId="3640442804" sldId="377"/>
            <ac:spMk id="11" creationId="{FAE0DDC6-CBA7-351A-08FC-C1E316A62746}"/>
          </ac:spMkLst>
        </pc:spChg>
        <pc:picChg chg="del">
          <ac:chgData name="Kertu Uiboleht" userId="f15d01f6-e658-4323-9253-529fded3cc15" providerId="ADAL" clId="{B543B1EE-5E21-4F1B-99A9-A2B71D2C20C1}" dt="2022-10-02T12:18:51.163" v="798" actId="478"/>
          <ac:picMkLst>
            <pc:docMk/>
            <pc:sldMk cId="3640442804" sldId="377"/>
            <ac:picMk id="7" creationId="{ED174F80-589D-4323-85C4-9435D1708A88}"/>
          </ac:picMkLst>
        </pc:picChg>
        <pc:picChg chg="del">
          <ac:chgData name="Kertu Uiboleht" userId="f15d01f6-e658-4323-9253-529fded3cc15" providerId="ADAL" clId="{B543B1EE-5E21-4F1B-99A9-A2B71D2C20C1}" dt="2022-10-02T12:18:59.357" v="799" actId="478"/>
          <ac:picMkLst>
            <pc:docMk/>
            <pc:sldMk cId="3640442804" sldId="377"/>
            <ac:picMk id="13" creationId="{59AFA59F-9E0E-46AE-9F3C-13816443AE4D}"/>
          </ac:picMkLst>
        </pc:picChg>
      </pc:sldChg>
      <pc:sldChg chg="del">
        <pc:chgData name="Kertu Uiboleht" userId="f15d01f6-e658-4323-9253-529fded3cc15" providerId="ADAL" clId="{B543B1EE-5E21-4F1B-99A9-A2B71D2C20C1}" dt="2022-10-02T12:19:19.328" v="800" actId="2696"/>
        <pc:sldMkLst>
          <pc:docMk/>
          <pc:sldMk cId="4270669113" sldId="416"/>
        </pc:sldMkLst>
      </pc:sldChg>
      <pc:sldChg chg="addSp delSp modSp mod">
        <pc:chgData name="Kertu Uiboleht" userId="f15d01f6-e658-4323-9253-529fded3cc15" providerId="ADAL" clId="{B543B1EE-5E21-4F1B-99A9-A2B71D2C20C1}" dt="2022-10-02T10:43:21.107" v="176" actId="478"/>
        <pc:sldMkLst>
          <pc:docMk/>
          <pc:sldMk cId="219300903" sldId="419"/>
        </pc:sldMkLst>
        <pc:spChg chg="mod">
          <ac:chgData name="Kertu Uiboleht" userId="f15d01f6-e658-4323-9253-529fded3cc15" providerId="ADAL" clId="{B543B1EE-5E21-4F1B-99A9-A2B71D2C20C1}" dt="2022-10-02T10:42:22.207" v="128" actId="20577"/>
          <ac:spMkLst>
            <pc:docMk/>
            <pc:sldMk cId="219300903" sldId="419"/>
            <ac:spMk id="2" creationId="{12CCE0D0-30C5-4FA7-BD6B-1F5CB087A198}"/>
          </ac:spMkLst>
        </pc:spChg>
        <pc:spChg chg="mod">
          <ac:chgData name="Kertu Uiboleht" userId="f15d01f6-e658-4323-9253-529fded3cc15" providerId="ADAL" clId="{B543B1EE-5E21-4F1B-99A9-A2B71D2C20C1}" dt="2022-10-02T10:42:41.853" v="175" actId="20577"/>
          <ac:spMkLst>
            <pc:docMk/>
            <pc:sldMk cId="219300903" sldId="419"/>
            <ac:spMk id="3" creationId="{923646D2-F5B3-4D25-A41A-439D6FDE002D}"/>
          </ac:spMkLst>
        </pc:spChg>
        <pc:spChg chg="add mod">
          <ac:chgData name="Kertu Uiboleht" userId="f15d01f6-e658-4323-9253-529fded3cc15" providerId="ADAL" clId="{B543B1EE-5E21-4F1B-99A9-A2B71D2C20C1}" dt="2022-10-02T10:43:21.107" v="176" actId="478"/>
          <ac:spMkLst>
            <pc:docMk/>
            <pc:sldMk cId="219300903" sldId="419"/>
            <ac:spMk id="5" creationId="{F05F5A40-20E9-5659-6AE5-E75D1386C90A}"/>
          </ac:spMkLst>
        </pc:spChg>
        <pc:picChg chg="del">
          <ac:chgData name="Kertu Uiboleht" userId="f15d01f6-e658-4323-9253-529fded3cc15" providerId="ADAL" clId="{B543B1EE-5E21-4F1B-99A9-A2B71D2C20C1}" dt="2022-10-02T10:43:21.107" v="176" actId="478"/>
          <ac:picMkLst>
            <pc:docMk/>
            <pc:sldMk cId="219300903" sldId="419"/>
            <ac:picMk id="7" creationId="{FBA2B48A-4D70-41CF-A8D7-58FBB2AA5F51}"/>
          </ac:picMkLst>
        </pc:picChg>
      </pc:sldChg>
      <pc:sldChg chg="addSp delSp modSp new mod modClrScheme chgLayout">
        <pc:chgData name="Kertu Uiboleht" userId="f15d01f6-e658-4323-9253-529fded3cc15" providerId="ADAL" clId="{B543B1EE-5E21-4F1B-99A9-A2B71D2C20C1}" dt="2022-10-02T11:23:53.790" v="442" actId="2710"/>
        <pc:sldMkLst>
          <pc:docMk/>
          <pc:sldMk cId="2165914202" sldId="420"/>
        </pc:sldMkLst>
        <pc:spChg chg="add del">
          <ac:chgData name="Kertu Uiboleht" userId="f15d01f6-e658-4323-9253-529fded3cc15" providerId="ADAL" clId="{B543B1EE-5E21-4F1B-99A9-A2B71D2C20C1}" dt="2022-10-02T11:17:01.864" v="213" actId="700"/>
          <ac:spMkLst>
            <pc:docMk/>
            <pc:sldMk cId="2165914202" sldId="420"/>
            <ac:spMk id="2" creationId="{7F1B4E7B-DEFE-4E50-E314-094BF8663775}"/>
          </ac:spMkLst>
        </pc:spChg>
        <pc:spChg chg="mod ord">
          <ac:chgData name="Kertu Uiboleht" userId="f15d01f6-e658-4323-9253-529fded3cc15" providerId="ADAL" clId="{B543B1EE-5E21-4F1B-99A9-A2B71D2C20C1}" dt="2022-10-02T11:17:01.864" v="213" actId="700"/>
          <ac:spMkLst>
            <pc:docMk/>
            <pc:sldMk cId="2165914202" sldId="420"/>
            <ac:spMk id="3" creationId="{87E431DA-FDC4-500B-77E1-DDCE96C5877B}"/>
          </ac:spMkLst>
        </pc:spChg>
        <pc:spChg chg="add del mod ord">
          <ac:chgData name="Kertu Uiboleht" userId="f15d01f6-e658-4323-9253-529fded3cc15" providerId="ADAL" clId="{B543B1EE-5E21-4F1B-99A9-A2B71D2C20C1}" dt="2022-10-02T11:23:53.790" v="442" actId="2710"/>
          <ac:spMkLst>
            <pc:docMk/>
            <pc:sldMk cId="2165914202" sldId="420"/>
            <ac:spMk id="4" creationId="{A6CA8DEC-2CC6-71CF-6E13-ED4A6529F9A6}"/>
          </ac:spMkLst>
        </pc:spChg>
        <pc:spChg chg="add del mod">
          <ac:chgData name="Kertu Uiboleht" userId="f15d01f6-e658-4323-9253-529fded3cc15" providerId="ADAL" clId="{B543B1EE-5E21-4F1B-99A9-A2B71D2C20C1}" dt="2022-10-02T11:16:01.780" v="207" actId="767"/>
          <ac:spMkLst>
            <pc:docMk/>
            <pc:sldMk cId="2165914202" sldId="420"/>
            <ac:spMk id="5" creationId="{5FD3AAD2-C2BE-B02F-314D-8D68593B1ED9}"/>
          </ac:spMkLst>
        </pc:spChg>
        <pc:spChg chg="add del mod">
          <ac:chgData name="Kertu Uiboleht" userId="f15d01f6-e658-4323-9253-529fded3cc15" providerId="ADAL" clId="{B543B1EE-5E21-4F1B-99A9-A2B71D2C20C1}" dt="2022-10-02T11:16:21.139" v="209" actId="478"/>
          <ac:spMkLst>
            <pc:docMk/>
            <pc:sldMk cId="2165914202" sldId="420"/>
            <ac:spMk id="6" creationId="{1C39CBED-9408-E070-B154-BF601E854E31}"/>
          </ac:spMkLst>
        </pc:spChg>
        <pc:spChg chg="add del mod ord">
          <ac:chgData name="Kertu Uiboleht" userId="f15d01f6-e658-4323-9253-529fded3cc15" providerId="ADAL" clId="{B543B1EE-5E21-4F1B-99A9-A2B71D2C20C1}" dt="2022-10-02T11:17:01.864" v="213" actId="700"/>
          <ac:spMkLst>
            <pc:docMk/>
            <pc:sldMk cId="2165914202" sldId="420"/>
            <ac:spMk id="7" creationId="{41D931F7-9FF7-8E39-9879-D75727C67BC8}"/>
          </ac:spMkLst>
        </pc:spChg>
      </pc:sldChg>
      <pc:sldChg chg="modSp new mod">
        <pc:chgData name="Kertu Uiboleht" userId="f15d01f6-e658-4323-9253-529fded3cc15" providerId="ADAL" clId="{B543B1EE-5E21-4F1B-99A9-A2B71D2C20C1}" dt="2022-10-02T12:00:40.699" v="602" actId="20577"/>
        <pc:sldMkLst>
          <pc:docMk/>
          <pc:sldMk cId="3944239017" sldId="421"/>
        </pc:sldMkLst>
        <pc:spChg chg="mod">
          <ac:chgData name="Kertu Uiboleht" userId="f15d01f6-e658-4323-9253-529fded3cc15" providerId="ADAL" clId="{B543B1EE-5E21-4F1B-99A9-A2B71D2C20C1}" dt="2022-10-02T11:57:23.014" v="558" actId="20577"/>
          <ac:spMkLst>
            <pc:docMk/>
            <pc:sldMk cId="3944239017" sldId="421"/>
            <ac:spMk id="3" creationId="{D1372A93-F4D2-ACF1-AE9D-F67B6D3A8CCF}"/>
          </ac:spMkLst>
        </pc:spChg>
        <pc:spChg chg="mod">
          <ac:chgData name="Kertu Uiboleht" userId="f15d01f6-e658-4323-9253-529fded3cc15" providerId="ADAL" clId="{B543B1EE-5E21-4F1B-99A9-A2B71D2C20C1}" dt="2022-10-02T12:00:40.699" v="602" actId="20577"/>
          <ac:spMkLst>
            <pc:docMk/>
            <pc:sldMk cId="3944239017" sldId="421"/>
            <ac:spMk id="4" creationId="{509B37C9-979A-B166-C06E-EE14928B31F7}"/>
          </ac:spMkLst>
        </pc:spChg>
      </pc:sldChg>
      <pc:sldChg chg="modSp new mod">
        <pc:chgData name="Kertu Uiboleht" userId="f15d01f6-e658-4323-9253-529fded3cc15" providerId="ADAL" clId="{B543B1EE-5E21-4F1B-99A9-A2B71D2C20C1}" dt="2022-10-02T12:59:34.700" v="1112" actId="20577"/>
        <pc:sldMkLst>
          <pc:docMk/>
          <pc:sldMk cId="3241303557" sldId="422"/>
        </pc:sldMkLst>
        <pc:spChg chg="mod">
          <ac:chgData name="Kertu Uiboleht" userId="f15d01f6-e658-4323-9253-529fded3cc15" providerId="ADAL" clId="{B543B1EE-5E21-4F1B-99A9-A2B71D2C20C1}" dt="2022-10-02T12:01:26.698" v="622" actId="20577"/>
          <ac:spMkLst>
            <pc:docMk/>
            <pc:sldMk cId="3241303557" sldId="422"/>
            <ac:spMk id="3" creationId="{66FAC05D-E674-8DA7-7085-1F8884D52F81}"/>
          </ac:spMkLst>
        </pc:spChg>
        <pc:spChg chg="mod">
          <ac:chgData name="Kertu Uiboleht" userId="f15d01f6-e658-4323-9253-529fded3cc15" providerId="ADAL" clId="{B543B1EE-5E21-4F1B-99A9-A2B71D2C20C1}" dt="2022-10-02T12:59:34.700" v="1112" actId="20577"/>
          <ac:spMkLst>
            <pc:docMk/>
            <pc:sldMk cId="3241303557" sldId="422"/>
            <ac:spMk id="4" creationId="{4FE059DD-731C-A0BE-2640-737FB7904983}"/>
          </ac:spMkLst>
        </pc:spChg>
      </pc:sldChg>
      <pc:sldChg chg="modSp add mod ord">
        <pc:chgData name="Kertu Uiboleht" userId="f15d01f6-e658-4323-9253-529fded3cc15" providerId="ADAL" clId="{B543B1EE-5E21-4F1B-99A9-A2B71D2C20C1}" dt="2022-10-02T13:02:16.440" v="1301" actId="20577"/>
        <pc:sldMkLst>
          <pc:docMk/>
          <pc:sldMk cId="3413034474" sldId="423"/>
        </pc:sldMkLst>
        <pc:spChg chg="mod">
          <ac:chgData name="Kertu Uiboleht" userId="f15d01f6-e658-4323-9253-529fded3cc15" providerId="ADAL" clId="{B543B1EE-5E21-4F1B-99A9-A2B71D2C20C1}" dt="2022-10-02T13:01:40.193" v="1252" actId="20577"/>
          <ac:spMkLst>
            <pc:docMk/>
            <pc:sldMk cId="3413034474" sldId="423"/>
            <ac:spMk id="3" creationId="{66FAC05D-E674-8DA7-7085-1F8884D52F81}"/>
          </ac:spMkLst>
        </pc:spChg>
        <pc:spChg chg="mod">
          <ac:chgData name="Kertu Uiboleht" userId="f15d01f6-e658-4323-9253-529fded3cc15" providerId="ADAL" clId="{B543B1EE-5E21-4F1B-99A9-A2B71D2C20C1}" dt="2022-10-02T13:02:16.440" v="1301" actId="20577"/>
          <ac:spMkLst>
            <pc:docMk/>
            <pc:sldMk cId="3413034474" sldId="423"/>
            <ac:spMk id="4" creationId="{4FE059DD-731C-A0BE-2640-737FB7904983}"/>
          </ac:spMkLst>
        </pc:spChg>
      </pc:sldChg>
      <pc:sldChg chg="modSp add mod">
        <pc:chgData name="Kertu Uiboleht" userId="f15d01f6-e658-4323-9253-529fded3cc15" providerId="ADAL" clId="{B543B1EE-5E21-4F1B-99A9-A2B71D2C20C1}" dt="2022-10-02T13:02:05.276" v="1285" actId="20577"/>
        <pc:sldMkLst>
          <pc:docMk/>
          <pc:sldMk cId="2165181667" sldId="424"/>
        </pc:sldMkLst>
        <pc:spChg chg="mod">
          <ac:chgData name="Kertu Uiboleht" userId="f15d01f6-e658-4323-9253-529fded3cc15" providerId="ADAL" clId="{B543B1EE-5E21-4F1B-99A9-A2B71D2C20C1}" dt="2022-10-02T13:01:55.711" v="1254" actId="20577"/>
          <ac:spMkLst>
            <pc:docMk/>
            <pc:sldMk cId="2165181667" sldId="424"/>
            <ac:spMk id="3" creationId="{66FAC05D-E674-8DA7-7085-1F8884D52F81}"/>
          </ac:spMkLst>
        </pc:spChg>
        <pc:spChg chg="mod">
          <ac:chgData name="Kertu Uiboleht" userId="f15d01f6-e658-4323-9253-529fded3cc15" providerId="ADAL" clId="{B543B1EE-5E21-4F1B-99A9-A2B71D2C20C1}" dt="2022-10-02T13:02:05.276" v="1285" actId="20577"/>
          <ac:spMkLst>
            <pc:docMk/>
            <pc:sldMk cId="2165181667" sldId="424"/>
            <ac:spMk id="4" creationId="{4FE059DD-731C-A0BE-2640-737FB7904983}"/>
          </ac:spMkLst>
        </pc:spChg>
      </pc:sldChg>
      <pc:sldChg chg="modSp new mod">
        <pc:chgData name="Kertu Uiboleht" userId="f15d01f6-e658-4323-9253-529fded3cc15" providerId="ADAL" clId="{B543B1EE-5E21-4F1B-99A9-A2B71D2C20C1}" dt="2022-10-02T13:03:26.539" v="1319" actId="20577"/>
        <pc:sldMkLst>
          <pc:docMk/>
          <pc:sldMk cId="474470364" sldId="425"/>
        </pc:sldMkLst>
        <pc:spChg chg="mod">
          <ac:chgData name="Kertu Uiboleht" userId="f15d01f6-e658-4323-9253-529fded3cc15" providerId="ADAL" clId="{B543B1EE-5E21-4F1B-99A9-A2B71D2C20C1}" dt="2022-10-02T13:03:26.539" v="1319" actId="20577"/>
          <ac:spMkLst>
            <pc:docMk/>
            <pc:sldMk cId="474470364" sldId="425"/>
            <ac:spMk id="2" creationId="{FF09E420-25B3-7E54-86BF-3000BE4ABDDB}"/>
          </ac:spMkLst>
        </pc:spChg>
      </pc:sldChg>
      <pc:sldChg chg="modSp new mod">
        <pc:chgData name="Kertu Uiboleht" userId="f15d01f6-e658-4323-9253-529fded3cc15" providerId="ADAL" clId="{B543B1EE-5E21-4F1B-99A9-A2B71D2C20C1}" dt="2022-10-02T13:04:11.868" v="1338" actId="242"/>
        <pc:sldMkLst>
          <pc:docMk/>
          <pc:sldMk cId="342381772" sldId="426"/>
        </pc:sldMkLst>
        <pc:spChg chg="mod">
          <ac:chgData name="Kertu Uiboleht" userId="f15d01f6-e658-4323-9253-529fded3cc15" providerId="ADAL" clId="{B543B1EE-5E21-4F1B-99A9-A2B71D2C20C1}" dt="2022-10-02T13:03:58.794" v="1336" actId="14100"/>
          <ac:spMkLst>
            <pc:docMk/>
            <pc:sldMk cId="342381772" sldId="426"/>
            <ac:spMk id="2" creationId="{0E3B8EAE-C870-8991-5713-9C7F906E34D3}"/>
          </ac:spMkLst>
        </pc:spChg>
        <pc:spChg chg="mod">
          <ac:chgData name="Kertu Uiboleht" userId="f15d01f6-e658-4323-9253-529fded3cc15" providerId="ADAL" clId="{B543B1EE-5E21-4F1B-99A9-A2B71D2C20C1}" dt="2022-10-02T13:04:11.868" v="1338" actId="242"/>
          <ac:spMkLst>
            <pc:docMk/>
            <pc:sldMk cId="342381772" sldId="426"/>
            <ac:spMk id="3" creationId="{AC906F1B-2237-FE6C-B2D5-949E7A5FD502}"/>
          </ac:spMkLst>
        </pc:spChg>
      </pc:sldChg>
      <pc:sldChg chg="modSp add mod">
        <pc:chgData name="Kertu Uiboleht" userId="f15d01f6-e658-4323-9253-529fded3cc15" providerId="ADAL" clId="{B543B1EE-5E21-4F1B-99A9-A2B71D2C20C1}" dt="2022-10-02T13:05:57.013" v="1480" actId="20577"/>
        <pc:sldMkLst>
          <pc:docMk/>
          <pc:sldMk cId="2078902454" sldId="427"/>
        </pc:sldMkLst>
        <pc:spChg chg="mod">
          <ac:chgData name="Kertu Uiboleht" userId="f15d01f6-e658-4323-9253-529fded3cc15" providerId="ADAL" clId="{B543B1EE-5E21-4F1B-99A9-A2B71D2C20C1}" dt="2022-10-02T13:05:57.013" v="1480" actId="20577"/>
          <ac:spMkLst>
            <pc:docMk/>
            <pc:sldMk cId="2078902454" sldId="427"/>
            <ac:spMk id="2" creationId="{0E3B8EAE-C870-8991-5713-9C7F906E34D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0A495-8294-4213-80EA-2FB2B3EE0D3F}" type="datetimeFigureOut">
              <a:rPr lang="en-GB" smtClean="0"/>
              <a:t>02/10/2022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42D84-F9EC-4261-BCC9-A49D898D55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76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1EA77-6A13-4442-9401-C88ACB64587F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6E0DD-6E31-4AB3-B8BA-203352427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9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4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390CD17-2962-4C44-A91B-91894DA25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4F4E540-16F7-454C-8F2D-A18610326C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7350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1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8" y="3196422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038680-2FD3-5247-A163-B1052CB5C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32612A7-32DC-FD4C-8E91-5268887CF9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771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4" y="1628775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96063B1D-F1F2-4930-8BB2-E363818DACCC}"/>
              </a:ext>
            </a:extLst>
          </p:cNvPr>
          <p:cNvSpPr/>
          <p:nvPr userDrawn="1"/>
        </p:nvSpPr>
        <p:spPr>
          <a:xfrm>
            <a:off x="9042400" y="842330"/>
            <a:ext cx="2009764" cy="1450034"/>
          </a:xfrm>
          <a:custGeom>
            <a:avLst/>
            <a:gdLst>
              <a:gd name="connsiteX0" fmla="*/ 4301681 w 5127300"/>
              <a:gd name="connsiteY0" fmla="*/ 406432 h 3699319"/>
              <a:gd name="connsiteX1" fmla="*/ 3803999 w 5127300"/>
              <a:gd name="connsiteY1" fmla="*/ 157639 h 3699319"/>
              <a:gd name="connsiteX2" fmla="*/ 3136297 w 5127300"/>
              <a:gd name="connsiteY2" fmla="*/ 0 h 3699319"/>
              <a:gd name="connsiteX3" fmla="*/ 1990725 w 5127300"/>
              <a:gd name="connsiteY3" fmla="*/ 0 h 3699319"/>
              <a:gd name="connsiteX4" fmla="*/ 934974 w 5127300"/>
              <a:gd name="connsiteY4" fmla="*/ 437293 h 3699319"/>
              <a:gd name="connsiteX5" fmla="*/ 437293 w 5127300"/>
              <a:gd name="connsiteY5" fmla="*/ 935069 h 3699319"/>
              <a:gd name="connsiteX6" fmla="*/ 0 w 5127300"/>
              <a:gd name="connsiteY6" fmla="*/ 1990725 h 3699319"/>
              <a:gd name="connsiteX7" fmla="*/ 0 w 5127300"/>
              <a:gd name="connsiteY7" fmla="*/ 2206276 h 3699319"/>
              <a:gd name="connsiteX8" fmla="*/ 1493044 w 5127300"/>
              <a:gd name="connsiteY8" fmla="*/ 3699320 h 3699319"/>
              <a:gd name="connsiteX9" fmla="*/ 3483959 w 5127300"/>
              <a:gd name="connsiteY9" fmla="*/ 3699320 h 3699319"/>
              <a:gd name="connsiteX10" fmla="*/ 4900422 w 5127300"/>
              <a:gd name="connsiteY10" fmla="*/ 2678335 h 3699319"/>
              <a:gd name="connsiteX11" fmla="*/ 5050441 w 5127300"/>
              <a:gd name="connsiteY11" fmla="*/ 2213991 h 3699319"/>
              <a:gd name="connsiteX12" fmla="*/ 4301681 w 5127300"/>
              <a:gd name="connsiteY12" fmla="*/ 406432 h 369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27300" h="3699319">
                <a:moveTo>
                  <a:pt x="4301681" y="406432"/>
                </a:moveTo>
                <a:lnTo>
                  <a:pt x="3803999" y="157639"/>
                </a:lnTo>
                <a:cubicBezTo>
                  <a:pt x="3596735" y="53912"/>
                  <a:pt x="3368135" y="0"/>
                  <a:pt x="3136297" y="0"/>
                </a:cubicBezTo>
                <a:lnTo>
                  <a:pt x="1990725" y="0"/>
                </a:lnTo>
                <a:cubicBezTo>
                  <a:pt x="1594771" y="0"/>
                  <a:pt x="1215009" y="157258"/>
                  <a:pt x="934974" y="437293"/>
                </a:cubicBezTo>
                <a:lnTo>
                  <a:pt x="437293" y="935069"/>
                </a:lnTo>
                <a:cubicBezTo>
                  <a:pt x="157353" y="1215009"/>
                  <a:pt x="0" y="1594771"/>
                  <a:pt x="0" y="1990725"/>
                </a:cubicBezTo>
                <a:lnTo>
                  <a:pt x="0" y="2206276"/>
                </a:lnTo>
                <a:cubicBezTo>
                  <a:pt x="0" y="3030855"/>
                  <a:pt x="668465" y="3699320"/>
                  <a:pt x="1493044" y="3699320"/>
                </a:cubicBezTo>
                <a:lnTo>
                  <a:pt x="3483959" y="3699320"/>
                </a:lnTo>
                <a:cubicBezTo>
                  <a:pt x="4126611" y="3699320"/>
                  <a:pt x="4697159" y="3288030"/>
                  <a:pt x="4900422" y="2678335"/>
                </a:cubicBezTo>
                <a:lnTo>
                  <a:pt x="5050441" y="2213991"/>
                </a:lnTo>
                <a:cubicBezTo>
                  <a:pt x="5285423" y="1509141"/>
                  <a:pt x="4966335" y="738759"/>
                  <a:pt x="4301681" y="406432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84D4B8DB-1F5E-480D-AE40-1D5D06C5173D}"/>
              </a:ext>
            </a:extLst>
          </p:cNvPr>
          <p:cNvSpPr/>
          <p:nvPr userDrawn="1"/>
        </p:nvSpPr>
        <p:spPr>
          <a:xfrm>
            <a:off x="3998505" y="4806547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CDD165-5515-934C-9BFE-50718D4C1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2AE1357-A730-6E42-A7C4-917509C7E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71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B2EA27-1239-F542-B6AF-54A382423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DF8A090-F8EB-7F49-B43B-332DB3AE2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5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3F6B335-F90B-5C4A-8760-0D7CA4922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07313F0-EEBB-D14C-8010-836742909F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9658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CB2C49-7D07-B340-BA30-3D1927513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D353ADF-16A2-6F4B-8343-6A665FDA54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4429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Ful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33244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EC390-CF10-B548-AEC7-F6A1E405EABA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31642611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70DF667-7016-DE40-B6C0-7026D085F472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66861342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0946875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6874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43A3CE3-3FA6-894F-9B47-5F2EFCFE89DF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96452422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2Col_NoSu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DCD547-8AE1-C745-9B5F-BE1E174723C7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20588680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0811588-3609-FF4F-B0FD-904DF98F1392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0361569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0392011-62C1-D24B-A6DF-1C0558942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88A43E-9FEC-3B49-9028-B1324CFF2B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92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2B7B365-43B4-B248-8C5B-A03438982573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55495510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0946875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6" y="1633440"/>
            <a:ext cx="10946875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9B264F1-B179-0F4E-BF2E-73E41283C103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44271742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2Col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426BBE-F05C-974B-A9DA-A5E4D53AB558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66713650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0946875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6" y="1633439"/>
            <a:ext cx="10946875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DF231F-3436-D749-AB20-3D17D4068FA8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351540624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tx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556A82-BD3E-2244-BE87-0E70D8224796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391103515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4226" cy="643036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1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C3CDD7-F112-2143-A07C-99C31E70A624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63493901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2Col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394016EB-E113-4661-883A-31E1AAE31B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1243F07-0E06-6A45-8BCA-06852F255FAB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314940310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1"/>
            <a:ext cx="11007539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6" y="1633439"/>
            <a:ext cx="11007539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994150"/>
            <a:ext cx="9446705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D21069-81C2-4532-ABDF-0DBD9B72F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FFEE8E-D442-2C4F-8209-52E1BB10CDB6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33567174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ll_Image_No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9495473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2276475"/>
            <a:ext cx="9495473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D96BED0-FA01-4014-A0BF-3582DED27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63830F-7CB5-C043-B9A4-5565CA52D8A9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5573768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A95B360-3E45-9F42-B2AC-572A874ED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29BAB84-C8DB-1848-A7AF-C38223BC53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81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Link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3887" y="3429002"/>
            <a:ext cx="5472113" cy="1985680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64A152-A664-A145-BCC9-E57E5E65A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6229C81-28BC-FB4C-AE5A-ECB1FDF64C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8363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Image_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82878-F024-774F-A309-A2E969B29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DD8C21-9E27-6946-9AE4-D69C3103B1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3066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8095A2-CB8C-0A47-99FC-63BBDBB3F5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5FEB83B-1E55-F147-96C0-D80AED00D8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37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Dark_Cen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13F9C15-30F8-8E46-A75A-D4723EEAB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70D9BBF-9366-6D44-BA0D-3D6462763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7046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B74C1CB-8FC3-694D-BD1B-A3BAEA1A19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944D9D2-023E-0D40-9706-13F7D77B7C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62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Light_Cen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F559831-71BE-684D-8953-4ADD3C2A1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97CF17E-8978-0146-8782-C856207888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2303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99BB67B-AB67-4949-B2C5-CDDBBD9A7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FC45B6-B6E3-7B45-8EFE-DAF3EB4CF1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0548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_White_Cen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658800"/>
            <a:ext cx="10944226" cy="5578487"/>
          </a:xfrm>
        </p:spPr>
        <p:txBody>
          <a:bodyPr anchor="ctr" anchorCtr="0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9D8A8AB-2614-1F4C-A904-FC5209024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5AA0D2-7A14-CB43-A182-E82F4D71C0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862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DC9BF6-8CFE-054F-9EDF-03CC952D1859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4341430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8" name="Picture Placeholder 75">
            <a:extLst>
              <a:ext uri="{FF2B5EF4-FFF2-40B4-BE49-F238E27FC236}">
                <a16:creationId xmlns:a16="http://schemas.microsoft.com/office/drawing/2014/main" id="{3C40F7B6-9E8C-4C4A-B102-B6838ED86B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5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AD3E23C6-1D2E-4BA5-BD2B-621CF99D4028}"/>
              </a:ext>
            </a:extLst>
          </p:cNvPr>
          <p:cNvSpPr/>
          <p:nvPr userDrawn="1"/>
        </p:nvSpPr>
        <p:spPr>
          <a:xfrm>
            <a:off x="9209016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FFB4C9-9DB5-4F03-A3B9-83D2501A2183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A389EF-3FAC-7A4B-809F-4A238010F0C1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307104239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D9386C-01D5-824C-AB6F-C95577769F02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5786831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01BA11C-3A89-5F40-8F86-26CB96FBC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1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8" y="3196422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0DC191-03DE-411F-B902-344DA3B883FC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1AE9F9-323F-9043-8CC5-7EF417DDDD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7969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161F90A5-BDAB-494C-9F11-BBA9E930C71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5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D9D20C39-5730-40A8-B128-F157336ADBEA}"/>
              </a:ext>
            </a:extLst>
          </p:cNvPr>
          <p:cNvSpPr/>
          <p:nvPr userDrawn="1"/>
        </p:nvSpPr>
        <p:spPr>
          <a:xfrm>
            <a:off x="9209016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C4196E8-DB0F-4581-B802-153256AA9D9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00CB5A6-0B40-0246-9047-1B4CB20330E4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1486995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6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2DA1A4-C846-1446-A781-AB2C190CE036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81217893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mag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6119813" cy="4789498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299"/>
            <a:ext cx="7559676" cy="788989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5" name="Picture Placeholder 75">
            <a:extLst>
              <a:ext uri="{FF2B5EF4-FFF2-40B4-BE49-F238E27FC236}">
                <a16:creationId xmlns:a16="http://schemas.microsoft.com/office/drawing/2014/main" id="{04CC8CD1-6D43-4BFE-A251-399626CA9E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8285" y="2276475"/>
            <a:ext cx="5489404" cy="3960813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en-US" dirty="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6" name="Graphic 8">
            <a:extLst>
              <a:ext uri="{FF2B5EF4-FFF2-40B4-BE49-F238E27FC236}">
                <a16:creationId xmlns:a16="http://schemas.microsoft.com/office/drawing/2014/main" id="{A6772778-4656-4E59-BCD3-6DD1F984DA30}"/>
              </a:ext>
            </a:extLst>
          </p:cNvPr>
          <p:cNvSpPr/>
          <p:nvPr userDrawn="1"/>
        </p:nvSpPr>
        <p:spPr>
          <a:xfrm>
            <a:off x="9209016" y="1226859"/>
            <a:ext cx="2362979" cy="1636006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C89AC51-5B7D-4E5D-8602-140B10EDCE2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DB9EE2-0BF1-D84F-B808-12A0F24A3F4D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344340817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E10E366-89F3-7B46-98C6-37E6D8D0A3CF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345715499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Dark_Half_Image_No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0"/>
            <a:ext cx="5111750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E5CE74F-7A24-E348-AD28-9EB2377868A5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42465448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rgbClr val="0000F0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rgbClr val="0000F0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rgbClr val="0000F0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rgbClr val="0000F0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184288-22E7-A340-B0BE-B4E7FC715FB0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19946196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ight_Half_Image_NoSu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0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AE796E9-7ED6-1441-B7BA-8AF9C30E4936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44712694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111750" cy="9746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5111750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50"/>
            <a:ext cx="5111750" cy="2243138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BE2785B-39DC-F848-88DF-D28C89438D76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24812645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White_Half_Image_NoSu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A1F15EB4-2BA8-4FAB-9FDD-CE1746C11B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rgbClr val="2B7AA1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0"/>
            <a:ext cx="5111750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0" cy="3960813"/>
          </a:xfrm>
        </p:spPr>
        <p:txBody>
          <a:bodyPr wrap="square" bIns="0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9BE21D-79C4-FC47-AAD8-2F57328AAC05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418303452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7E29FCEE-6693-F747-B45E-35E4C5DE54A4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51040874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Dark_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62464" y="1628775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4666F9B6-58FF-4AD9-B8FD-7E17B8278AF0}"/>
              </a:ext>
            </a:extLst>
          </p:cNvPr>
          <p:cNvSpPr/>
          <p:nvPr userDrawn="1"/>
        </p:nvSpPr>
        <p:spPr>
          <a:xfrm>
            <a:off x="9042400" y="842330"/>
            <a:ext cx="2009764" cy="1450034"/>
          </a:xfrm>
          <a:custGeom>
            <a:avLst/>
            <a:gdLst>
              <a:gd name="connsiteX0" fmla="*/ 4301681 w 5127300"/>
              <a:gd name="connsiteY0" fmla="*/ 406432 h 3699319"/>
              <a:gd name="connsiteX1" fmla="*/ 3803999 w 5127300"/>
              <a:gd name="connsiteY1" fmla="*/ 157639 h 3699319"/>
              <a:gd name="connsiteX2" fmla="*/ 3136297 w 5127300"/>
              <a:gd name="connsiteY2" fmla="*/ 0 h 3699319"/>
              <a:gd name="connsiteX3" fmla="*/ 1990725 w 5127300"/>
              <a:gd name="connsiteY3" fmla="*/ 0 h 3699319"/>
              <a:gd name="connsiteX4" fmla="*/ 934974 w 5127300"/>
              <a:gd name="connsiteY4" fmla="*/ 437293 h 3699319"/>
              <a:gd name="connsiteX5" fmla="*/ 437293 w 5127300"/>
              <a:gd name="connsiteY5" fmla="*/ 935069 h 3699319"/>
              <a:gd name="connsiteX6" fmla="*/ 0 w 5127300"/>
              <a:gd name="connsiteY6" fmla="*/ 1990725 h 3699319"/>
              <a:gd name="connsiteX7" fmla="*/ 0 w 5127300"/>
              <a:gd name="connsiteY7" fmla="*/ 2206276 h 3699319"/>
              <a:gd name="connsiteX8" fmla="*/ 1493044 w 5127300"/>
              <a:gd name="connsiteY8" fmla="*/ 3699320 h 3699319"/>
              <a:gd name="connsiteX9" fmla="*/ 3483959 w 5127300"/>
              <a:gd name="connsiteY9" fmla="*/ 3699320 h 3699319"/>
              <a:gd name="connsiteX10" fmla="*/ 4900422 w 5127300"/>
              <a:gd name="connsiteY10" fmla="*/ 2678335 h 3699319"/>
              <a:gd name="connsiteX11" fmla="*/ 5050441 w 5127300"/>
              <a:gd name="connsiteY11" fmla="*/ 2213991 h 3699319"/>
              <a:gd name="connsiteX12" fmla="*/ 4301681 w 5127300"/>
              <a:gd name="connsiteY12" fmla="*/ 406432 h 369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27300" h="3699319">
                <a:moveTo>
                  <a:pt x="4301681" y="406432"/>
                </a:moveTo>
                <a:lnTo>
                  <a:pt x="3803999" y="157639"/>
                </a:lnTo>
                <a:cubicBezTo>
                  <a:pt x="3596735" y="53912"/>
                  <a:pt x="3368135" y="0"/>
                  <a:pt x="3136297" y="0"/>
                </a:cubicBezTo>
                <a:lnTo>
                  <a:pt x="1990725" y="0"/>
                </a:lnTo>
                <a:cubicBezTo>
                  <a:pt x="1594771" y="0"/>
                  <a:pt x="1215009" y="157258"/>
                  <a:pt x="934974" y="437293"/>
                </a:cubicBezTo>
                <a:lnTo>
                  <a:pt x="437293" y="935069"/>
                </a:lnTo>
                <a:cubicBezTo>
                  <a:pt x="157353" y="1215009"/>
                  <a:pt x="0" y="1594771"/>
                  <a:pt x="0" y="1990725"/>
                </a:cubicBezTo>
                <a:lnTo>
                  <a:pt x="0" y="2206276"/>
                </a:lnTo>
                <a:cubicBezTo>
                  <a:pt x="0" y="3030855"/>
                  <a:pt x="668465" y="3699320"/>
                  <a:pt x="1493044" y="3699320"/>
                </a:cubicBezTo>
                <a:lnTo>
                  <a:pt x="3483959" y="3699320"/>
                </a:lnTo>
                <a:cubicBezTo>
                  <a:pt x="4126611" y="3699320"/>
                  <a:pt x="4697159" y="3288030"/>
                  <a:pt x="4900422" y="2678335"/>
                </a:cubicBezTo>
                <a:lnTo>
                  <a:pt x="5050441" y="2213991"/>
                </a:lnTo>
                <a:cubicBezTo>
                  <a:pt x="5285423" y="1509141"/>
                  <a:pt x="4966335" y="738759"/>
                  <a:pt x="4301681" y="406432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A1E1E4BA-95BF-40DE-8D02-59381F89CE33}"/>
              </a:ext>
            </a:extLst>
          </p:cNvPr>
          <p:cNvSpPr/>
          <p:nvPr userDrawn="1"/>
        </p:nvSpPr>
        <p:spPr>
          <a:xfrm>
            <a:off x="3998505" y="4806547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4AF507-F6BB-754E-ACFD-109164752A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364AFF9-9134-544E-9130-BAD4CDC9D7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3252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D83D2D01-A156-8C4A-A1E3-5B84E0AD77E2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2247968539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4AD3F7F5-B64B-CE41-A9D2-4E33AD162398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93037703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FC0A824-F389-664A-8283-8D59D03494C2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724301843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F4849AA-1580-0E4E-ADA1-42EEB8321E41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88628049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277019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8"/>
            <a:ext cx="5472112" cy="800100"/>
          </a:xfr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accent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1F89512-5172-984A-A507-F3CE328B4B14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61287852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Dark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1617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799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1678958-0F0A-C242-947D-655F9602560A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493648230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799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B34F55-F40A-BB41-8128-C7601A8D5D55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373864114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_White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0"/>
            <a:ext cx="5472113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98" y="658799"/>
            <a:ext cx="3368590" cy="969975"/>
          </a:xfr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2"/>
                </a:solidFill>
              </a:defRPr>
            </a:lvl1pPr>
            <a:lvl2pPr marL="27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4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900000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Source</a:t>
            </a:r>
            <a:endParaRPr lang="en-GB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A19BC8-F395-7D41-BE00-D82C7FBE16E6}"/>
              </a:ext>
            </a:extLst>
          </p:cNvPr>
          <p:cNvSpPr txBox="1"/>
          <p:nvPr userDrawn="1"/>
        </p:nvSpPr>
        <p:spPr>
          <a:xfrm>
            <a:off x="9651975" y="6411074"/>
            <a:ext cx="254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sz="1000" dirty="0">
                <a:solidFill>
                  <a:schemeClr val="bg1">
                    <a:lumMod val="65000"/>
                  </a:schemeClr>
                </a:solidFill>
              </a:rPr>
              <a:t>EASi ja KredExi ühendorganisatsioon</a:t>
            </a:r>
          </a:p>
        </p:txBody>
      </p:sp>
    </p:spTree>
    <p:extLst>
      <p:ext uri="{BB962C8B-B14F-4D97-AF65-F5344CB8AC3E}">
        <p14:creationId xmlns:p14="http://schemas.microsoft.com/office/powerpoint/2010/main" val="1988850489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AD1B206-6B3B-FA4B-B839-0BFD64303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5882F5-32EB-B047-9680-DFB613DBFD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0209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36121B4-7B30-434B-A309-046E4B70D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37E2C6E-DF67-D54D-A402-87C55662CB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2054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6AF66E7-64A3-464C-87A1-1E75EB027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B5007E3-48DE-AF4E-8DB0-462E5E53FB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3343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9EE64D-ED88-D646-A78F-597FD734D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597BFB6-0FF9-9149-BF37-E93A5E8EC5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2519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406183-3412-A24B-B3B3-C8557A090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627DDE5-4F97-B849-88EA-72099C125F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2285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72BD4F-A22F-C44E-8B12-E68CB9228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735548-2270-3548-83E7-4B4EC96D73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9346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73E35-744B-44B8-8AF8-6185A19DB4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2B7AA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762C6A-BA1D-4B63-B365-B1A46B1DB8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2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>
                <a:solidFill>
                  <a:schemeClr val="bg1"/>
                </a:solidFill>
              </a:defRPr>
            </a:lvl2pPr>
            <a:lvl3pPr marL="361950" indent="0">
              <a:buNone/>
              <a:defRPr sz="800">
                <a:solidFill>
                  <a:schemeClr val="bg1"/>
                </a:solidFill>
              </a:defRPr>
            </a:lvl3pPr>
            <a:lvl4pPr marL="542925" indent="0">
              <a:buNone/>
              <a:defRPr sz="800">
                <a:solidFill>
                  <a:schemeClr val="bg1"/>
                </a:solidFill>
              </a:defRPr>
            </a:lvl4pPr>
            <a:lvl5pPr marL="714375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908453"/>
            <a:ext cx="7559676" cy="2328836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4F9A5D-DB46-FB4D-941D-E4CD24C27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5DB69C-12E1-B042-90CC-B657D28F6F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25048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_SF_ES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A1AA4B-54DD-4113-A85E-5E48A4C95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885" y="5410200"/>
            <a:ext cx="1530228" cy="8442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1528263-DBC5-6B48-8E45-A6916BA95B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553AAB3-D273-BE4B-B3F7-323D7A1579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805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White_SF_E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34F266-2833-443E-BEB8-D16CB4661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7885" y="5410200"/>
            <a:ext cx="1530228" cy="8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4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7559676" cy="2808288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DD2E67-8293-7D43-8AAA-E7AC8F8E62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0F8C1F6-E44B-204D-B6C4-1F4507A93C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407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9" y="658801"/>
            <a:ext cx="4243386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Hello!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2808288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2808288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32456566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_Partner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6E22F4-7000-4904-A79C-A24ACA08C0E4}"/>
              </a:ext>
            </a:extLst>
          </p:cNvPr>
          <p:cNvSpPr txBox="1"/>
          <p:nvPr userDrawn="1"/>
        </p:nvSpPr>
        <p:spPr>
          <a:xfrm>
            <a:off x="623888" y="658801"/>
            <a:ext cx="6119811" cy="8842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chemeClr val="bg1"/>
                </a:solidFill>
                <a:latin typeface="+mj-lt"/>
              </a:rPr>
              <a:t>Partner logos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D321AF2-2354-45D7-A71C-6ABF961BC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429000"/>
            <a:ext cx="4964112" cy="1795561"/>
          </a:xfrm>
        </p:spPr>
        <p:txBody>
          <a:bodyPr wrap="square" bIns="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2" name="Teksti kohatäide 3">
            <a:extLst>
              <a:ext uri="{FF2B5EF4-FFF2-40B4-BE49-F238E27FC236}">
                <a16:creationId xmlns:a16="http://schemas.microsoft.com/office/drawing/2014/main" id="{EDDBAD18-C3DD-4E53-BC6C-0BC0923EC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3429000"/>
            <a:ext cx="4964112" cy="1795561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B1F16-A6F5-4DCC-A452-D5018E125DDF}"/>
              </a:ext>
            </a:extLst>
          </p:cNvPr>
          <p:cNvSpPr txBox="1"/>
          <p:nvPr userDrawn="1"/>
        </p:nvSpPr>
        <p:spPr>
          <a:xfrm>
            <a:off x="6096000" y="0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bg1"/>
                </a:solidFill>
              </a:rPr>
              <a:t>THIS IS AN INSTRUCTION SLIDE – DELETE BEFORE FINALISING YOUR PRESENTATION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5F31B2E-7FF5-403E-9CB3-3F9CDDBAC2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39"/>
            <a:ext cx="9446704" cy="1795561"/>
          </a:xfrm>
        </p:spPr>
        <p:txBody>
          <a:bodyPr bIns="0" anchor="t" anchorCtr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8EF268-C8D6-49C8-974E-545F68EDD96F}"/>
              </a:ext>
            </a:extLst>
          </p:cNvPr>
          <p:cNvSpPr/>
          <p:nvPr userDrawn="1"/>
        </p:nvSpPr>
        <p:spPr>
          <a:xfrm>
            <a:off x="623887" y="5717041"/>
            <a:ext cx="3384551" cy="520247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0078F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858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Picture Placeholder 75">
            <a:extLst>
              <a:ext uri="{FF2B5EF4-FFF2-40B4-BE49-F238E27FC236}">
                <a16:creationId xmlns:a16="http://schemas.microsoft.com/office/drawing/2014/main" id="{00206620-3FC5-4B9C-8EF2-A071D624A3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1" y="659501"/>
            <a:ext cx="3473101" cy="2505974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9" name="Picture Placeholder 76">
            <a:extLst>
              <a:ext uri="{FF2B5EF4-FFF2-40B4-BE49-F238E27FC236}">
                <a16:creationId xmlns:a16="http://schemas.microsoft.com/office/drawing/2014/main" id="{2BF2708C-642F-4768-BAD8-F6B3AA2380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5008" y="3196422"/>
            <a:ext cx="4388823" cy="303863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DE4E5-EED2-45D1-80FB-7BA6B76603E0}"/>
              </a:ext>
            </a:extLst>
          </p:cNvPr>
          <p:cNvSpPr/>
          <p:nvPr userDrawn="1"/>
        </p:nvSpPr>
        <p:spPr>
          <a:xfrm>
            <a:off x="5767003" y="5664563"/>
            <a:ext cx="570489" cy="5704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A48F8AF-7A0C-6945-9A1F-16DFF1B56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0176395-0DA6-CE4E-B9D0-6A1CFE5031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3090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Light_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Picture Placeholder 74">
            <a:extLst>
              <a:ext uri="{FF2B5EF4-FFF2-40B4-BE49-F238E27FC236}">
                <a16:creationId xmlns:a16="http://schemas.microsoft.com/office/drawing/2014/main" id="{DC7BEA8D-7CE6-4EE6-AC4C-CF7E974937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9148" y="1628775"/>
            <a:ext cx="6774657" cy="4606277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" name="Graphic 2">
            <a:extLst>
              <a:ext uri="{FF2B5EF4-FFF2-40B4-BE49-F238E27FC236}">
                <a16:creationId xmlns:a16="http://schemas.microsoft.com/office/drawing/2014/main" id="{098A5E8F-8603-4979-8271-4EC0F557E77F}"/>
              </a:ext>
            </a:extLst>
          </p:cNvPr>
          <p:cNvSpPr/>
          <p:nvPr userDrawn="1"/>
        </p:nvSpPr>
        <p:spPr>
          <a:xfrm>
            <a:off x="9042400" y="842330"/>
            <a:ext cx="2009764" cy="1450034"/>
          </a:xfrm>
          <a:custGeom>
            <a:avLst/>
            <a:gdLst>
              <a:gd name="connsiteX0" fmla="*/ 4301681 w 5127300"/>
              <a:gd name="connsiteY0" fmla="*/ 406432 h 3699319"/>
              <a:gd name="connsiteX1" fmla="*/ 3803999 w 5127300"/>
              <a:gd name="connsiteY1" fmla="*/ 157639 h 3699319"/>
              <a:gd name="connsiteX2" fmla="*/ 3136297 w 5127300"/>
              <a:gd name="connsiteY2" fmla="*/ 0 h 3699319"/>
              <a:gd name="connsiteX3" fmla="*/ 1990725 w 5127300"/>
              <a:gd name="connsiteY3" fmla="*/ 0 h 3699319"/>
              <a:gd name="connsiteX4" fmla="*/ 934974 w 5127300"/>
              <a:gd name="connsiteY4" fmla="*/ 437293 h 3699319"/>
              <a:gd name="connsiteX5" fmla="*/ 437293 w 5127300"/>
              <a:gd name="connsiteY5" fmla="*/ 935069 h 3699319"/>
              <a:gd name="connsiteX6" fmla="*/ 0 w 5127300"/>
              <a:gd name="connsiteY6" fmla="*/ 1990725 h 3699319"/>
              <a:gd name="connsiteX7" fmla="*/ 0 w 5127300"/>
              <a:gd name="connsiteY7" fmla="*/ 2206276 h 3699319"/>
              <a:gd name="connsiteX8" fmla="*/ 1493044 w 5127300"/>
              <a:gd name="connsiteY8" fmla="*/ 3699320 h 3699319"/>
              <a:gd name="connsiteX9" fmla="*/ 3483959 w 5127300"/>
              <a:gd name="connsiteY9" fmla="*/ 3699320 h 3699319"/>
              <a:gd name="connsiteX10" fmla="*/ 4900422 w 5127300"/>
              <a:gd name="connsiteY10" fmla="*/ 2678335 h 3699319"/>
              <a:gd name="connsiteX11" fmla="*/ 5050441 w 5127300"/>
              <a:gd name="connsiteY11" fmla="*/ 2213991 h 3699319"/>
              <a:gd name="connsiteX12" fmla="*/ 4301681 w 5127300"/>
              <a:gd name="connsiteY12" fmla="*/ 406432 h 369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27300" h="3699319">
                <a:moveTo>
                  <a:pt x="4301681" y="406432"/>
                </a:moveTo>
                <a:lnTo>
                  <a:pt x="3803999" y="157639"/>
                </a:lnTo>
                <a:cubicBezTo>
                  <a:pt x="3596735" y="53912"/>
                  <a:pt x="3368135" y="0"/>
                  <a:pt x="3136297" y="0"/>
                </a:cubicBezTo>
                <a:lnTo>
                  <a:pt x="1990725" y="0"/>
                </a:lnTo>
                <a:cubicBezTo>
                  <a:pt x="1594771" y="0"/>
                  <a:pt x="1215009" y="157258"/>
                  <a:pt x="934974" y="437293"/>
                </a:cubicBezTo>
                <a:lnTo>
                  <a:pt x="437293" y="935069"/>
                </a:lnTo>
                <a:cubicBezTo>
                  <a:pt x="157353" y="1215009"/>
                  <a:pt x="0" y="1594771"/>
                  <a:pt x="0" y="1990725"/>
                </a:cubicBezTo>
                <a:lnTo>
                  <a:pt x="0" y="2206276"/>
                </a:lnTo>
                <a:cubicBezTo>
                  <a:pt x="0" y="3030855"/>
                  <a:pt x="668465" y="3699320"/>
                  <a:pt x="1493044" y="3699320"/>
                </a:cubicBezTo>
                <a:lnTo>
                  <a:pt x="3483959" y="3699320"/>
                </a:lnTo>
                <a:cubicBezTo>
                  <a:pt x="4126611" y="3699320"/>
                  <a:pt x="4697159" y="3288030"/>
                  <a:pt x="4900422" y="2678335"/>
                </a:cubicBezTo>
                <a:lnTo>
                  <a:pt x="5050441" y="2213991"/>
                </a:lnTo>
                <a:cubicBezTo>
                  <a:pt x="5285423" y="1509141"/>
                  <a:pt x="4966335" y="738759"/>
                  <a:pt x="4301681" y="406432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8">
            <a:extLst>
              <a:ext uri="{FF2B5EF4-FFF2-40B4-BE49-F238E27FC236}">
                <a16:creationId xmlns:a16="http://schemas.microsoft.com/office/drawing/2014/main" id="{5E436550-ECE4-4F97-94A7-25031C46A5B8}"/>
              </a:ext>
            </a:extLst>
          </p:cNvPr>
          <p:cNvSpPr/>
          <p:nvPr userDrawn="1"/>
        </p:nvSpPr>
        <p:spPr>
          <a:xfrm>
            <a:off x="3998505" y="4806547"/>
            <a:ext cx="2066503" cy="1430741"/>
          </a:xfrm>
          <a:custGeom>
            <a:avLst/>
            <a:gdLst>
              <a:gd name="connsiteX0" fmla="*/ 2459450 w 3010281"/>
              <a:gd name="connsiteY0" fmla="*/ 203454 h 2084165"/>
              <a:gd name="connsiteX1" fmla="*/ 1968151 w 3010281"/>
              <a:gd name="connsiteY1" fmla="*/ 0 h 2084165"/>
              <a:gd name="connsiteX2" fmla="*/ 1041940 w 3010281"/>
              <a:gd name="connsiteY2" fmla="*/ 0 h 2084165"/>
              <a:gd name="connsiteX3" fmla="*/ 550831 w 3010281"/>
              <a:gd name="connsiteY3" fmla="*/ 203454 h 2084165"/>
              <a:gd name="connsiteX4" fmla="*/ 203454 w 3010281"/>
              <a:gd name="connsiteY4" fmla="*/ 550831 h 2084165"/>
              <a:gd name="connsiteX5" fmla="*/ 203454 w 3010281"/>
              <a:gd name="connsiteY5" fmla="*/ 1533335 h 2084165"/>
              <a:gd name="connsiteX6" fmla="*/ 550831 w 3010281"/>
              <a:gd name="connsiteY6" fmla="*/ 1880711 h 2084165"/>
              <a:gd name="connsiteX7" fmla="*/ 1042035 w 3010281"/>
              <a:gd name="connsiteY7" fmla="*/ 2084165 h 2084165"/>
              <a:gd name="connsiteX8" fmla="*/ 2315528 w 3010281"/>
              <a:gd name="connsiteY8" fmla="*/ 2084165 h 2084165"/>
              <a:gd name="connsiteX9" fmla="*/ 3010281 w 3010281"/>
              <a:gd name="connsiteY9" fmla="*/ 1389412 h 2084165"/>
              <a:gd name="connsiteX10" fmla="*/ 3010281 w 3010281"/>
              <a:gd name="connsiteY10" fmla="*/ 1042035 h 2084165"/>
              <a:gd name="connsiteX11" fmla="*/ 2806827 w 3010281"/>
              <a:gd name="connsiteY11" fmla="*/ 550831 h 2084165"/>
              <a:gd name="connsiteX12" fmla="*/ 2459450 w 3010281"/>
              <a:gd name="connsiteY12" fmla="*/ 203454 h 208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10281" h="2084165">
                <a:moveTo>
                  <a:pt x="2459450" y="203454"/>
                </a:moveTo>
                <a:cubicBezTo>
                  <a:pt x="2329053" y="73247"/>
                  <a:pt x="2152364" y="0"/>
                  <a:pt x="1968151" y="0"/>
                </a:cubicBezTo>
                <a:lnTo>
                  <a:pt x="1041940" y="0"/>
                </a:lnTo>
                <a:cubicBezTo>
                  <a:pt x="857726" y="0"/>
                  <a:pt x="681038" y="73247"/>
                  <a:pt x="550831" y="203454"/>
                </a:cubicBezTo>
                <a:lnTo>
                  <a:pt x="203454" y="550831"/>
                </a:lnTo>
                <a:cubicBezTo>
                  <a:pt x="-67818" y="822198"/>
                  <a:pt x="-67818" y="1261967"/>
                  <a:pt x="203454" y="1533335"/>
                </a:cubicBezTo>
                <a:lnTo>
                  <a:pt x="550831" y="1880711"/>
                </a:lnTo>
                <a:cubicBezTo>
                  <a:pt x="681038" y="2011013"/>
                  <a:pt x="857726" y="2084165"/>
                  <a:pt x="1042035" y="2084165"/>
                </a:cubicBezTo>
                <a:lnTo>
                  <a:pt x="2315528" y="2084165"/>
                </a:lnTo>
                <a:cubicBezTo>
                  <a:pt x="2699195" y="2084165"/>
                  <a:pt x="3010281" y="1773174"/>
                  <a:pt x="3010281" y="1389412"/>
                </a:cubicBezTo>
                <a:lnTo>
                  <a:pt x="3010281" y="1042035"/>
                </a:lnTo>
                <a:cubicBezTo>
                  <a:pt x="3010281" y="857822"/>
                  <a:pt x="2937129" y="681133"/>
                  <a:pt x="2806827" y="550831"/>
                </a:cubicBezTo>
                <a:lnTo>
                  <a:pt x="2459450" y="20345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978C5B-BFF6-104F-8AE0-8E0A10611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775FEB8-1643-DC40-AFFE-43E910ACE6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94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oulder_Whit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CC25C14-4D00-4EC5-97D8-4A31899EA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6324" y="2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5441121" cy="2770198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5472113" cy="2808287"/>
          </a:xfrm>
        </p:spPr>
        <p:txBody>
          <a:bodyPr bIns="0"/>
          <a:lstStyle>
            <a:lvl1pPr marL="0" indent="0">
              <a:spcBef>
                <a:spcPts val="200"/>
              </a:spcBef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8B5F187-9A91-AA40-9AD5-C29BB71A7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F421069-EA94-DA4F-80C7-08DC5BAFD4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402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7" y="657225"/>
            <a:ext cx="7559675" cy="16192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28999"/>
            <a:ext cx="7559674" cy="280828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 err="1"/>
              <a:t>Fourh</a:t>
            </a:r>
            <a:r>
              <a:rPr lang="en-US" dirty="0"/>
              <a:t>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56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41" r:id="rId2"/>
    <p:sldLayoutId id="2147483762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662" r:id="rId12"/>
    <p:sldLayoutId id="2147483740" r:id="rId13"/>
    <p:sldLayoutId id="2147483755" r:id="rId14"/>
    <p:sldLayoutId id="2147483668" r:id="rId15"/>
    <p:sldLayoutId id="2147483686" r:id="rId16"/>
    <p:sldLayoutId id="2147483693" r:id="rId17"/>
    <p:sldLayoutId id="2147483694" r:id="rId18"/>
    <p:sldLayoutId id="2147483689" r:id="rId19"/>
    <p:sldLayoutId id="2147483690" r:id="rId20"/>
    <p:sldLayoutId id="2147483695" r:id="rId21"/>
    <p:sldLayoutId id="2147483696" r:id="rId22"/>
    <p:sldLayoutId id="2147483691" r:id="rId23"/>
    <p:sldLayoutId id="2147483692" r:id="rId24"/>
    <p:sldLayoutId id="2147483697" r:id="rId25"/>
    <p:sldLayoutId id="2147483698" r:id="rId26"/>
    <p:sldLayoutId id="2147483688" r:id="rId27"/>
    <p:sldLayoutId id="2147483687" r:id="rId28"/>
    <p:sldLayoutId id="2147483683" r:id="rId29"/>
    <p:sldLayoutId id="2147483725" r:id="rId30"/>
    <p:sldLayoutId id="2147483699" r:id="rId31"/>
    <p:sldLayoutId id="2147483700" r:id="rId32"/>
    <p:sldLayoutId id="2147483703" r:id="rId33"/>
    <p:sldLayoutId id="2147483704" r:id="rId34"/>
    <p:sldLayoutId id="2147483750" r:id="rId35"/>
    <p:sldLayoutId id="2147483751" r:id="rId36"/>
    <p:sldLayoutId id="2147483705" r:id="rId37"/>
    <p:sldLayoutId id="2147483757" r:id="rId38"/>
    <p:sldLayoutId id="2147483706" r:id="rId39"/>
    <p:sldLayoutId id="2147483758" r:id="rId40"/>
    <p:sldLayoutId id="2147483709" r:id="rId41"/>
    <p:sldLayoutId id="2147483759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  <p:sldLayoutId id="2147483727" r:id="rId49"/>
    <p:sldLayoutId id="2147483756" r:id="rId50"/>
    <p:sldLayoutId id="2147483726" r:id="rId51"/>
    <p:sldLayoutId id="2147483732" r:id="rId52"/>
    <p:sldLayoutId id="2147483733" r:id="rId53"/>
    <p:sldLayoutId id="2147483734" r:id="rId54"/>
    <p:sldLayoutId id="2147483752" r:id="rId55"/>
    <p:sldLayoutId id="2147483753" r:id="rId56"/>
    <p:sldLayoutId id="2147483754" r:id="rId57"/>
    <p:sldLayoutId id="2147483735" r:id="rId58"/>
    <p:sldLayoutId id="2147483736" r:id="rId59"/>
    <p:sldLayoutId id="2147483737" r:id="rId60"/>
    <p:sldLayoutId id="2147483723" r:id="rId61"/>
    <p:sldLayoutId id="2147483739" r:id="rId62"/>
    <p:sldLayoutId id="2147483724" r:id="rId63"/>
    <p:sldLayoutId id="2147483680" r:id="rId64"/>
    <p:sldLayoutId id="2147483761" r:id="rId65"/>
    <p:sldLayoutId id="2147483738" r:id="rId66"/>
    <p:sldLayoutId id="2147483760" r:id="rId6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1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80000" indent="-270000" algn="l" defTabSz="2700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40000" indent="-27000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Ain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10000" indent="-270000" algn="l" defTabSz="914400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Ain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3929" userDrawn="1">
          <p15:clr>
            <a:srgbClr val="F26B43"/>
          </p15:clr>
        </p15:guide>
        <p15:guide id="6" pos="393" userDrawn="1">
          <p15:clr>
            <a:srgbClr val="F26B43"/>
          </p15:clr>
        </p15:guide>
        <p15:guide id="7" pos="4248" userDrawn="1">
          <p15:clr>
            <a:srgbClr val="F26B43"/>
          </p15:clr>
        </p15:guide>
        <p15:guide id="8" pos="3432" userDrawn="1">
          <p15:clr>
            <a:srgbClr val="F26B43"/>
          </p15:clr>
        </p15:guide>
        <p15:guide id="9" pos="5155" userDrawn="1">
          <p15:clr>
            <a:srgbClr val="F26B43"/>
          </p15:clr>
        </p15:guide>
        <p15:guide id="10" pos="2525" userDrawn="1">
          <p15:clr>
            <a:srgbClr val="F26B43"/>
          </p15:clr>
        </p15:guide>
        <p15:guide id="11" orient="horz" pos="1026" userDrawn="1">
          <p15:clr>
            <a:srgbClr val="F26B43"/>
          </p15:clr>
        </p15:guide>
        <p15:guide id="12" orient="horz" pos="1434" userDrawn="1">
          <p15:clr>
            <a:srgbClr val="F26B43"/>
          </p15:clr>
        </p15:guide>
        <p15:guide id="13" orient="horz" pos="414" userDrawn="1">
          <p15:clr>
            <a:srgbClr val="F26B43"/>
          </p15:clr>
        </p15:guide>
        <p15:guide id="14" pos="72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eenKeyEstonia/" TargetMode="External"/><Relationship Id="rId2" Type="http://schemas.openxmlformats.org/officeDocument/2006/relationships/hyperlink" Target="https://www.facebook.com/GreenKeyEstonia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BE3FB2-B8B7-DB94-FAC8-FF380DE3A235}"/>
              </a:ext>
            </a:extLst>
          </p:cNvPr>
          <p:cNvSpPr/>
          <p:nvPr/>
        </p:nvSpPr>
        <p:spPr>
          <a:xfrm>
            <a:off x="0" y="5130801"/>
            <a:ext cx="12192000" cy="172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CE0D0-30C5-4FA7-BD6B-1F5CB087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Key </a:t>
            </a:r>
            <a:r>
              <a:rPr lang="en-US" dirty="0" err="1"/>
              <a:t>ökomärgise</a:t>
            </a:r>
            <a:r>
              <a:rPr lang="en-US" dirty="0"/>
              <a:t> </a:t>
            </a:r>
            <a:r>
              <a:rPr lang="en-US" dirty="0" err="1"/>
              <a:t>tutvustus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646D2-F5B3-4D25-A41A-439D6FDE00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3573701"/>
            <a:ext cx="5472113" cy="1099854"/>
          </a:xfrm>
        </p:spPr>
        <p:txBody>
          <a:bodyPr/>
          <a:lstStyle/>
          <a:p>
            <a:r>
              <a:rPr lang="en-US" dirty="0"/>
              <a:t>Ingrid Varov ja Kertu Uiboleht</a:t>
            </a:r>
          </a:p>
          <a:p>
            <a:pPr>
              <a:spcAft>
                <a:spcPts val="1000"/>
              </a:spcAft>
            </a:pPr>
            <a:r>
              <a:rPr lang="en-US" dirty="0" err="1"/>
              <a:t>Stockholmi</a:t>
            </a:r>
            <a:r>
              <a:rPr lang="en-US" dirty="0"/>
              <a:t> </a:t>
            </a:r>
            <a:r>
              <a:rPr lang="en-US" dirty="0" err="1"/>
              <a:t>Keskkonnainstituudi</a:t>
            </a:r>
            <a:r>
              <a:rPr lang="en-US" dirty="0"/>
              <a:t> </a:t>
            </a:r>
            <a:r>
              <a:rPr lang="en-US" dirty="0" err="1"/>
              <a:t>Tallinna</a:t>
            </a:r>
            <a:r>
              <a:rPr lang="en-US" dirty="0"/>
              <a:t> </a:t>
            </a:r>
            <a:r>
              <a:rPr lang="en-US" dirty="0" err="1"/>
              <a:t>Keskus</a:t>
            </a:r>
            <a:r>
              <a:rPr lang="en-US" dirty="0"/>
              <a:t> (SEI Tallinn)</a:t>
            </a:r>
          </a:p>
          <a:p>
            <a:r>
              <a:rPr lang="en-US" sz="1600" dirty="0"/>
              <a:t>03.10.2022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A85F86-2774-194B-B698-08A86CE5F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9947" y="154629"/>
            <a:ext cx="1427956" cy="55531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100EAF8-E0EB-E841-A6D2-30E99ECAF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8839" y="161186"/>
            <a:ext cx="1427956" cy="555316"/>
          </a:xfrm>
          <a:prstGeom prst="rect">
            <a:avLst/>
          </a:prstGeom>
        </p:spPr>
      </p:pic>
      <p:pic>
        <p:nvPicPr>
          <p:cNvPr id="4" name="Picture Placeholder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48E668B6-EC87-BD95-5C38-4DC5C1B84D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24102"/>
          <a:stretch/>
        </p:blipFill>
        <p:spPr>
          <a:xfrm>
            <a:off x="5876925" y="0"/>
            <a:ext cx="6315075" cy="6858000"/>
          </a:xfr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17C5B46-BFAB-8B1F-1862-7CCB0DB9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6619" y="285115"/>
            <a:ext cx="1427956" cy="5553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E9F7D1D-3CBE-A34B-0667-464564D09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1239" y="313586"/>
            <a:ext cx="1427956" cy="555316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A6C39488-4DBA-25DC-CDDD-43A69D94E5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8" y="5476323"/>
            <a:ext cx="936871" cy="1181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5301F-12A0-0F26-67BB-885D9B1E3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4366" y="5344989"/>
            <a:ext cx="2614388" cy="1513011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1EC3C943-1D15-9EBC-F4A1-6DD9A91D51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17" y="5296201"/>
            <a:ext cx="1256888" cy="13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9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2344-FD0E-473A-AE78-18A640D2F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4" y="658801"/>
            <a:ext cx="5441121" cy="1027124"/>
          </a:xfrm>
        </p:spPr>
        <p:txBody>
          <a:bodyPr/>
          <a:lstStyle/>
          <a:p>
            <a:r>
              <a:rPr lang="en-US" dirty="0" err="1"/>
              <a:t>Miks</a:t>
            </a:r>
            <a:r>
              <a:rPr lang="en-US" dirty="0"/>
              <a:t> </a:t>
            </a:r>
            <a:r>
              <a:rPr lang="en-US" dirty="0" err="1"/>
              <a:t>liituda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71168-D5E5-45FA-931A-DE5BE9F80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112" y="1924025"/>
            <a:ext cx="5472113" cy="4341849"/>
          </a:xfrm>
        </p:spPr>
        <p:txBody>
          <a:bodyPr/>
          <a:lstStyle/>
          <a:p>
            <a:r>
              <a:rPr lang="en-US" sz="2400" dirty="0"/>
              <a:t>+ </a:t>
            </a:r>
            <a:r>
              <a:rPr lang="en-US" sz="2400" dirty="0" err="1"/>
              <a:t>Kulude</a:t>
            </a:r>
            <a:r>
              <a:rPr lang="en-US" sz="2400" dirty="0"/>
              <a:t> </a:t>
            </a:r>
            <a:r>
              <a:rPr lang="en-US" sz="2400" dirty="0" err="1"/>
              <a:t>kokkuhoid</a:t>
            </a:r>
            <a:r>
              <a:rPr lang="en-US" sz="2400" dirty="0"/>
              <a:t>​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Turunduseelise</a:t>
            </a:r>
            <a:r>
              <a:rPr lang="en-US" sz="2400" dirty="0"/>
              <a:t> </a:t>
            </a:r>
            <a:r>
              <a:rPr lang="en-US" sz="2400" dirty="0" err="1"/>
              <a:t>loomine</a:t>
            </a:r>
            <a:r>
              <a:rPr lang="en-US" sz="2400" dirty="0"/>
              <a:t>​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Õigus</a:t>
            </a:r>
            <a:r>
              <a:rPr lang="en-US" sz="2400" dirty="0"/>
              <a:t> </a:t>
            </a:r>
            <a:r>
              <a:rPr lang="en-US" sz="2400" dirty="0" err="1"/>
              <a:t>kasutada</a:t>
            </a:r>
            <a:r>
              <a:rPr lang="en-US" sz="2400" dirty="0"/>
              <a:t> Green Key </a:t>
            </a:r>
            <a:r>
              <a:rPr lang="en-US" sz="2400" dirty="0" err="1"/>
              <a:t>märgist</a:t>
            </a:r>
            <a:r>
              <a:rPr lang="en-US" sz="2400" dirty="0"/>
              <a:t> </a:t>
            </a:r>
            <a:r>
              <a:rPr lang="en-US" sz="2400" dirty="0" err="1"/>
              <a:t>ettevõtte</a:t>
            </a:r>
            <a:r>
              <a:rPr lang="en-US" sz="2400" dirty="0"/>
              <a:t> </a:t>
            </a:r>
            <a:r>
              <a:rPr lang="en-US" sz="2400" dirty="0" err="1"/>
              <a:t>kommunikatsioonis</a:t>
            </a:r>
            <a:r>
              <a:rPr lang="en-US" sz="2400" dirty="0"/>
              <a:t>​</a:t>
            </a:r>
          </a:p>
          <a:p>
            <a:r>
              <a:rPr lang="en-US" sz="2400" dirty="0"/>
              <a:t>+ </a:t>
            </a:r>
            <a:r>
              <a:rPr lang="en-US" sz="2400" dirty="0" err="1"/>
              <a:t>Tasuta</a:t>
            </a:r>
            <a:r>
              <a:rPr lang="en-US" sz="2400" dirty="0"/>
              <a:t> </a:t>
            </a:r>
            <a:r>
              <a:rPr lang="en-US" sz="2400" dirty="0" err="1"/>
              <a:t>temaatilistel</a:t>
            </a:r>
            <a:r>
              <a:rPr lang="en-US" sz="2400" dirty="0"/>
              <a:t> </a:t>
            </a:r>
            <a:r>
              <a:rPr lang="en-US" sz="2400" dirty="0" err="1"/>
              <a:t>koolitustel</a:t>
            </a:r>
            <a:r>
              <a:rPr lang="en-US" sz="2400" dirty="0"/>
              <a:t> </a:t>
            </a:r>
            <a:r>
              <a:rPr lang="en-US" sz="2400" dirty="0" err="1"/>
              <a:t>osalemine</a:t>
            </a:r>
            <a:r>
              <a:rPr lang="en-US" sz="2400" dirty="0"/>
              <a:t>​</a:t>
            </a:r>
          </a:p>
          <a:p>
            <a:r>
              <a:rPr lang="en-US" sz="2400" dirty="0"/>
              <a:t>+ Green Key </a:t>
            </a:r>
            <a:r>
              <a:rPr lang="en-US" sz="2400" dirty="0" err="1"/>
              <a:t>diplom</a:t>
            </a:r>
            <a:r>
              <a:rPr lang="en-US" sz="2400" dirty="0"/>
              <a:t>​</a:t>
            </a:r>
          </a:p>
          <a:p>
            <a:r>
              <a:rPr lang="en-US" sz="2400" dirty="0"/>
              <a:t>+ Green Key </a:t>
            </a:r>
            <a:r>
              <a:rPr lang="en-US" sz="2400" dirty="0" err="1"/>
              <a:t>sümboolikaga</a:t>
            </a:r>
            <a:r>
              <a:rPr lang="en-US" sz="2400" dirty="0"/>
              <a:t> </a:t>
            </a:r>
            <a:r>
              <a:rPr lang="en-US" sz="2400" dirty="0" err="1"/>
              <a:t>lipud</a:t>
            </a:r>
            <a:r>
              <a:rPr lang="en-US" sz="2400" dirty="0"/>
              <a:t>, </a:t>
            </a:r>
            <a:r>
              <a:rPr lang="en-US" sz="2400" dirty="0" err="1"/>
              <a:t>kleebised</a:t>
            </a:r>
            <a:r>
              <a:rPr lang="en-US" sz="2400" dirty="0"/>
              <a:t>, </a:t>
            </a:r>
            <a:r>
              <a:rPr lang="en-US" sz="2400" dirty="0" err="1"/>
              <a:t>märgid</a:t>
            </a:r>
            <a:r>
              <a:rPr lang="en-US" sz="2400" dirty="0"/>
              <a:t>, </a:t>
            </a:r>
            <a:r>
              <a:rPr lang="en-US" sz="2400" dirty="0" err="1"/>
              <a:t>reklaamtahvel</a:t>
            </a:r>
            <a:r>
              <a:rPr lang="en-US" sz="2400" dirty="0"/>
              <a:t>, </a:t>
            </a:r>
            <a:r>
              <a:rPr lang="en-US" sz="2400" dirty="0" err="1"/>
              <a:t>mastilipp</a:t>
            </a:r>
            <a:endParaRPr lang="et-EE" sz="2400" dirty="0"/>
          </a:p>
          <a:p>
            <a:r>
              <a:rPr lang="et-EE" sz="2400" dirty="0"/>
              <a:t>+ </a:t>
            </a:r>
            <a:r>
              <a:rPr lang="et-EE" sz="2400" u="sng" dirty="0"/>
              <a:t>Liitu</a:t>
            </a:r>
            <a:r>
              <a:rPr lang="en-US" sz="2400" u="sng" dirty="0" err="1"/>
              <a:t>mistasu</a:t>
            </a:r>
            <a:r>
              <a:rPr lang="et-EE" sz="2400" u="sng" dirty="0"/>
              <a:t> ja aastamaks kuni aastani 2024 puudub</a:t>
            </a:r>
            <a:r>
              <a:rPr lang="en-US" sz="2400" u="sng" dirty="0"/>
              <a:t>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0DF8282-43FE-4033-887C-FA88AC73C7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" b="6884"/>
          <a:stretch>
            <a:fillRect/>
          </a:stretch>
        </p:blipFill>
        <p:spPr>
          <a:xfrm>
            <a:off x="7931150" y="1055688"/>
            <a:ext cx="3473450" cy="2505075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0383B9-4521-4E40-A512-D21E8752BD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r="1871"/>
          <a:stretch>
            <a:fillRect/>
          </a:stretch>
        </p:blipFill>
        <p:spPr>
          <a:xfrm>
            <a:off x="6597650" y="3429000"/>
            <a:ext cx="4389438" cy="3040062"/>
          </a:xfrm>
        </p:spPr>
      </p:pic>
    </p:spTree>
    <p:extLst>
      <p:ext uri="{BB962C8B-B14F-4D97-AF65-F5344CB8AC3E}">
        <p14:creationId xmlns:p14="http://schemas.microsoft.com/office/powerpoint/2010/main" val="422631344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FF0A-B38B-43FC-A9F1-03E9CCB79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0946875" cy="1484324"/>
          </a:xfrm>
        </p:spPr>
        <p:txBody>
          <a:bodyPr/>
          <a:lstStyle/>
          <a:p>
            <a:r>
              <a:rPr lang="en-US" sz="4000" dirty="0"/>
              <a:t>GK </a:t>
            </a:r>
            <a:r>
              <a:rPr lang="en-US" sz="4000" dirty="0" err="1"/>
              <a:t>märgisega</a:t>
            </a:r>
            <a:r>
              <a:rPr lang="en-US" sz="4000" dirty="0"/>
              <a:t> </a:t>
            </a:r>
            <a:r>
              <a:rPr lang="en-US" sz="4000" dirty="0" err="1"/>
              <a:t>ettevõtete</a:t>
            </a:r>
            <a:r>
              <a:rPr lang="en-US" sz="4000" dirty="0"/>
              <a:t> </a:t>
            </a:r>
            <a:r>
              <a:rPr lang="en-US" sz="4000" dirty="0" err="1"/>
              <a:t>esiletoomine</a:t>
            </a:r>
            <a:r>
              <a:rPr lang="en-US" sz="4000" dirty="0"/>
              <a:t> </a:t>
            </a:r>
            <a:r>
              <a:rPr lang="en-US" sz="4000" dirty="0" err="1"/>
              <a:t>majutusasutuste</a:t>
            </a:r>
            <a:r>
              <a:rPr lang="en-US" sz="4000" dirty="0"/>
              <a:t> </a:t>
            </a:r>
            <a:r>
              <a:rPr lang="en-US" sz="4000" dirty="0" err="1"/>
              <a:t>andmebaasides</a:t>
            </a:r>
            <a:r>
              <a:rPr lang="en-US" sz="4000" dirty="0"/>
              <a:t>​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FA48E-8A3E-470E-A8F5-C38ACD230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46"/>
          <a:stretch/>
        </p:blipFill>
        <p:spPr>
          <a:xfrm>
            <a:off x="6095999" y="1888435"/>
            <a:ext cx="5950483" cy="48672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F2641DE-5E5A-4C9E-838F-5ED50FA94392}"/>
              </a:ext>
            </a:extLst>
          </p:cNvPr>
          <p:cNvSpPr/>
          <p:nvPr/>
        </p:nvSpPr>
        <p:spPr>
          <a:xfrm>
            <a:off x="10267122" y="2524539"/>
            <a:ext cx="248478" cy="1888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E7A865-2FAC-4B95-BD1D-A07DADF8CBCC}"/>
              </a:ext>
            </a:extLst>
          </p:cNvPr>
          <p:cNvSpPr/>
          <p:nvPr/>
        </p:nvSpPr>
        <p:spPr>
          <a:xfrm>
            <a:off x="6019798" y="4725642"/>
            <a:ext cx="762001" cy="2087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F645C3-D13A-474D-91B1-C19EDF6D6DBC}"/>
              </a:ext>
            </a:extLst>
          </p:cNvPr>
          <p:cNvCxnSpPr/>
          <p:nvPr/>
        </p:nvCxnSpPr>
        <p:spPr>
          <a:xfrm flipH="1">
            <a:off x="10429875" y="1581150"/>
            <a:ext cx="352425" cy="866775"/>
          </a:xfrm>
          <a:prstGeom prst="straightConnector1">
            <a:avLst/>
          </a:prstGeom>
          <a:ln w="19050">
            <a:solidFill>
              <a:srgbClr val="FF48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CC0D9B-CCAF-4FD4-ADB0-ABE20BDCF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8" y="3261469"/>
            <a:ext cx="2003904" cy="53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bout Tallinn and Estonia — TMW">
            <a:extLst>
              <a:ext uri="{FF2B5EF4-FFF2-40B4-BE49-F238E27FC236}">
                <a16:creationId xmlns:a16="http://schemas.microsoft.com/office/drawing/2014/main" id="{2B76719A-FC39-4E6C-99F4-5750B6F5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3" y="2351963"/>
            <a:ext cx="2666821" cy="73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hka Eestis - Home | Facebook">
            <a:extLst>
              <a:ext uri="{FF2B5EF4-FFF2-40B4-BE49-F238E27FC236}">
                <a16:creationId xmlns:a16="http://schemas.microsoft.com/office/drawing/2014/main" id="{21F6CC1D-B9FD-4227-9752-B123F0830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09" y="2529246"/>
            <a:ext cx="1268429" cy="12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70A27F50-B4FE-4880-80E9-E2FD0E23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88" y="4010915"/>
            <a:ext cx="215265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5181113C-9935-48BD-BE6E-E2501AE4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5" y="392241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55B996EF-9BEF-443C-B231-0CB5D046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00" y="5065186"/>
            <a:ext cx="246697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B7B4C113-205E-4E9B-95BB-E5A46C161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" t="30225" r="426" b="29365"/>
          <a:stretch/>
        </p:blipFill>
        <p:spPr bwMode="auto">
          <a:xfrm>
            <a:off x="2761590" y="4459320"/>
            <a:ext cx="1528273" cy="4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9054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8EEC11-7864-80C3-87BE-0750A9F1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7" y="357832"/>
            <a:ext cx="5829300" cy="5734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B27DE3-BABA-4EBE-D1C4-2B504FA6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31893"/>
            <a:ext cx="58293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03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Key </a:t>
            </a:r>
            <a:r>
              <a:rPr lang="en-US" dirty="0" err="1"/>
              <a:t>kriteeriumid</a:t>
            </a:r>
            <a:r>
              <a:rPr lang="en-US" dirty="0"/>
              <a:t> </a:t>
            </a:r>
            <a:r>
              <a:rPr lang="en-US" sz="3200" dirty="0"/>
              <a:t>(2022 – 2025)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79671-A4CA-4C79-9D61-4C84B36784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1742879"/>
            <a:ext cx="10944226" cy="1509810"/>
          </a:xfrm>
        </p:spPr>
        <p:txBody>
          <a:bodyPr/>
          <a:lstStyle/>
          <a:p>
            <a:r>
              <a:rPr lang="et-EE" sz="2400" b="1" dirty="0">
                <a:solidFill>
                  <a:schemeClr val="accent1"/>
                </a:solidFill>
              </a:rPr>
              <a:t>+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t-EE" sz="2400" b="1" dirty="0">
                <a:solidFill>
                  <a:schemeClr val="accent1"/>
                </a:solidFill>
              </a:rPr>
              <a:t>Kriteeriumid </a:t>
            </a:r>
            <a:r>
              <a:rPr lang="en-US" sz="2400" b="1" dirty="0" err="1">
                <a:solidFill>
                  <a:schemeClr val="accent1"/>
                </a:solidFill>
              </a:rPr>
              <a:t>kuuele</a:t>
            </a:r>
            <a:r>
              <a:rPr lang="et-EE" sz="2400" b="1" dirty="0">
                <a:solidFill>
                  <a:schemeClr val="accent1"/>
                </a:solidFill>
              </a:rPr>
              <a:t> kategooriale (hotellid ja hostelid, väikemajutused, kämpingud, konverentsikeskused, turismiatraktsioonid, restoranid)</a:t>
            </a:r>
          </a:p>
          <a:p>
            <a:r>
              <a:rPr lang="et-EE" sz="2400" b="1" dirty="0">
                <a:solidFill>
                  <a:schemeClr val="accent1"/>
                </a:solidFill>
              </a:rPr>
              <a:t>+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t-EE" sz="2400" b="1" dirty="0">
                <a:solidFill>
                  <a:schemeClr val="accent1"/>
                </a:solidFill>
              </a:rPr>
              <a:t>Kohustuslikud ja soovituslikud kriteeriumid</a:t>
            </a:r>
          </a:p>
          <a:p>
            <a:r>
              <a:rPr lang="et-EE" sz="2400" b="1" dirty="0">
                <a:solidFill>
                  <a:schemeClr val="accent1"/>
                </a:solidFill>
              </a:rPr>
              <a:t>+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t-EE" sz="2400" b="1" dirty="0">
                <a:solidFill>
                  <a:schemeClr val="accent1"/>
                </a:solidFill>
              </a:rPr>
              <a:t>Eri kategooriates väikesed erinevused</a:t>
            </a:r>
          </a:p>
          <a:p>
            <a:endParaRPr lang="et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FA0FB-58F4-4478-8FF0-659AC75A75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3714751"/>
            <a:ext cx="4964112" cy="2808288"/>
          </a:xfrm>
        </p:spPr>
        <p:txBody>
          <a:bodyPr/>
          <a:lstStyle/>
          <a:p>
            <a:r>
              <a:rPr lang="en-US" dirty="0" err="1"/>
              <a:t>Keskkonnajuhtimine</a:t>
            </a:r>
            <a:r>
              <a:rPr lang="en-US" dirty="0"/>
              <a:t> (</a:t>
            </a:r>
            <a:r>
              <a:rPr lang="en-US" dirty="0" err="1"/>
              <a:t>keskkonnapoliitika</a:t>
            </a:r>
            <a:r>
              <a:rPr lang="en-US" dirty="0"/>
              <a:t>, </a:t>
            </a:r>
            <a:r>
              <a:rPr lang="en-US" dirty="0" err="1"/>
              <a:t>eesmärgid</a:t>
            </a:r>
            <a:r>
              <a:rPr lang="en-US" dirty="0"/>
              <a:t> ja </a:t>
            </a:r>
            <a:r>
              <a:rPr lang="en-US" dirty="0" err="1"/>
              <a:t>tegevuskava</a:t>
            </a:r>
            <a:r>
              <a:rPr lang="en-US" dirty="0"/>
              <a:t>)</a:t>
            </a:r>
          </a:p>
          <a:p>
            <a:r>
              <a:rPr lang="en-US" dirty="0" err="1"/>
              <a:t>Personali</a:t>
            </a:r>
            <a:r>
              <a:rPr lang="en-US" dirty="0"/>
              <a:t> </a:t>
            </a:r>
            <a:r>
              <a:rPr lang="en-US" dirty="0" err="1"/>
              <a:t>kaasamine</a:t>
            </a:r>
            <a:endParaRPr lang="en-US" dirty="0"/>
          </a:p>
          <a:p>
            <a:r>
              <a:rPr lang="en-US" dirty="0" err="1"/>
              <a:t>Külastajate</a:t>
            </a:r>
            <a:r>
              <a:rPr lang="en-US" dirty="0"/>
              <a:t> </a:t>
            </a:r>
            <a:r>
              <a:rPr lang="en-US" dirty="0" err="1"/>
              <a:t>informeerimine</a:t>
            </a:r>
            <a:endParaRPr lang="en-US" dirty="0"/>
          </a:p>
          <a:p>
            <a:r>
              <a:rPr lang="en-US" dirty="0" err="1"/>
              <a:t>Vesi</a:t>
            </a:r>
            <a:r>
              <a:rPr lang="en-US" dirty="0"/>
              <a:t>​</a:t>
            </a:r>
          </a:p>
          <a:p>
            <a:r>
              <a:rPr lang="en-US" dirty="0" err="1"/>
              <a:t>Pesemine</a:t>
            </a:r>
            <a:r>
              <a:rPr lang="en-US" dirty="0"/>
              <a:t> ja </a:t>
            </a:r>
            <a:r>
              <a:rPr lang="en-US" dirty="0" err="1"/>
              <a:t>puhastamine</a:t>
            </a:r>
            <a:r>
              <a:rPr lang="en-US" dirty="0"/>
              <a:t>​</a:t>
            </a:r>
          </a:p>
          <a:p>
            <a:pPr marL="0" indent="0">
              <a:buNone/>
            </a:pPr>
            <a:r>
              <a:rPr lang="et-EE" dirty="0"/>
              <a:t>+ </a:t>
            </a:r>
            <a:r>
              <a:rPr lang="en-US" dirty="0" err="1"/>
              <a:t>Jäätmed</a:t>
            </a:r>
            <a:r>
              <a:rPr lang="en-US" dirty="0"/>
              <a:t>​</a:t>
            </a:r>
          </a:p>
          <a:p>
            <a:pPr marL="0" indent="0">
              <a:buNone/>
            </a:pP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C010B-4406-4844-AC67-F2825A5722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1713" y="3656025"/>
            <a:ext cx="4964111" cy="2808288"/>
          </a:xfrm>
        </p:spPr>
        <p:txBody>
          <a:bodyPr/>
          <a:lstStyle/>
          <a:p>
            <a:r>
              <a:rPr lang="en-US" dirty="0" err="1"/>
              <a:t>Energia</a:t>
            </a:r>
            <a:r>
              <a:rPr lang="en-US" dirty="0"/>
              <a:t>​</a:t>
            </a:r>
          </a:p>
          <a:p>
            <a:r>
              <a:rPr lang="en-US" dirty="0" err="1"/>
              <a:t>Söök</a:t>
            </a:r>
            <a:r>
              <a:rPr lang="en-US" dirty="0"/>
              <a:t> ja jook​</a:t>
            </a:r>
          </a:p>
          <a:p>
            <a:r>
              <a:rPr lang="en-US" dirty="0" err="1"/>
              <a:t>Siseruumide</a:t>
            </a:r>
            <a:r>
              <a:rPr lang="en-US" dirty="0"/>
              <a:t> </a:t>
            </a:r>
            <a:r>
              <a:rPr lang="en-US" dirty="0" err="1"/>
              <a:t>keskkond</a:t>
            </a:r>
            <a:r>
              <a:rPr lang="en-US" dirty="0"/>
              <a:t>​</a:t>
            </a:r>
          </a:p>
          <a:p>
            <a:r>
              <a:rPr lang="en-US" dirty="0" err="1"/>
              <a:t>Haljasalad</a:t>
            </a:r>
            <a:r>
              <a:rPr lang="en-US" dirty="0"/>
              <a:t>​</a:t>
            </a:r>
          </a:p>
          <a:p>
            <a:r>
              <a:rPr lang="en-US" dirty="0" err="1"/>
              <a:t>Rohelised</a:t>
            </a:r>
            <a:r>
              <a:rPr lang="en-US" dirty="0"/>
              <a:t> </a:t>
            </a:r>
            <a:r>
              <a:rPr lang="en-US" dirty="0" err="1"/>
              <a:t>tegevused</a:t>
            </a:r>
            <a:r>
              <a:rPr lang="en-US" dirty="0"/>
              <a:t>​</a:t>
            </a:r>
          </a:p>
          <a:p>
            <a:r>
              <a:rPr lang="en-US" dirty="0" err="1"/>
              <a:t>Ostud</a:t>
            </a:r>
            <a:r>
              <a:rPr lang="en-US" dirty="0"/>
              <a:t> ja </a:t>
            </a:r>
            <a:r>
              <a:rPr lang="en-US" dirty="0" err="1"/>
              <a:t>hanked</a:t>
            </a:r>
            <a:r>
              <a:rPr lang="en-US" dirty="0"/>
              <a:t>​</a:t>
            </a:r>
          </a:p>
          <a:p>
            <a:r>
              <a:rPr lang="en-US" dirty="0" err="1"/>
              <a:t>Vastutustundlik</a:t>
            </a:r>
            <a:r>
              <a:rPr lang="en-US" dirty="0"/>
              <a:t> </a:t>
            </a:r>
            <a:r>
              <a:rPr lang="en-US" dirty="0" err="1"/>
              <a:t>ettevõtlus</a:t>
            </a:r>
            <a:endParaRPr lang="en-US" dirty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F1968B-1F91-4FB2-B6F2-FFFE5212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23" y="2882623"/>
            <a:ext cx="3225077" cy="257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7962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8543AE-E3BD-45E1-A61C-066A184FE5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2599" y="-2"/>
            <a:ext cx="6315676" cy="6857999"/>
          </a:xfrm>
        </p:spPr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658801"/>
            <a:ext cx="6081713" cy="2770198"/>
          </a:xfrm>
        </p:spPr>
        <p:txBody>
          <a:bodyPr>
            <a:normAutofit/>
          </a:bodyPr>
          <a:lstStyle/>
          <a:p>
            <a:r>
              <a:rPr lang="et-EE" sz="5400" dirty="0"/>
              <a:t>Green Key taotlemiseks tuleb ettevõttel:</a:t>
            </a:r>
            <a:endParaRPr lang="en-US" sz="5400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sz="quarter" idx="11"/>
          </p:nvPr>
        </p:nvSpPr>
        <p:spPr>
          <a:xfrm>
            <a:off x="623887" y="3267076"/>
            <a:ext cx="5472113" cy="2808287"/>
          </a:xfrm>
          <a:noFill/>
        </p:spPr>
        <p:txBody>
          <a:bodyPr>
            <a:normAutofit fontScale="85000" lnSpcReduction="10000"/>
          </a:bodyPr>
          <a:lstStyle/>
          <a:p>
            <a:pPr fontAlgn="b"/>
            <a:r>
              <a:rPr lang="en-US" sz="2800" dirty="0"/>
              <a:t>+ </a:t>
            </a:r>
            <a:r>
              <a:rPr lang="et-EE" sz="2800" dirty="0"/>
              <a:t>kujundada oma </a:t>
            </a:r>
            <a:r>
              <a:rPr lang="et-EE" sz="2800" b="1" dirty="0"/>
              <a:t>keskkonnapoliitika</a:t>
            </a:r>
          </a:p>
          <a:p>
            <a:pPr fontAlgn="b"/>
            <a:r>
              <a:rPr lang="en-US" sz="2800" dirty="0"/>
              <a:t>+ </a:t>
            </a:r>
            <a:r>
              <a:rPr lang="et-EE" sz="2800" dirty="0"/>
              <a:t>seada keskkonnamõjude vähendamise eesmärgid ja koostada nende saavutamise </a:t>
            </a:r>
            <a:r>
              <a:rPr lang="et-EE" sz="2800" b="1" dirty="0"/>
              <a:t>tegevuskava</a:t>
            </a:r>
            <a:r>
              <a:rPr lang="et-EE" sz="2800" dirty="0"/>
              <a:t>,</a:t>
            </a:r>
          </a:p>
          <a:p>
            <a:pPr fontAlgn="b"/>
            <a:r>
              <a:rPr lang="en-US" sz="2800" dirty="0"/>
              <a:t>+ </a:t>
            </a:r>
            <a:r>
              <a:rPr lang="et-EE" sz="2800" dirty="0"/>
              <a:t>täita </a:t>
            </a:r>
            <a:r>
              <a:rPr lang="et-EE" sz="2800" b="1" dirty="0"/>
              <a:t>Green Key kriteeriume</a:t>
            </a:r>
            <a:r>
              <a:rPr lang="et-EE" sz="2800" dirty="0"/>
              <a:t>,</a:t>
            </a:r>
          </a:p>
          <a:p>
            <a:pPr fontAlgn="b"/>
            <a:r>
              <a:rPr lang="en-US" sz="2800" dirty="0"/>
              <a:t>+ </a:t>
            </a:r>
            <a:r>
              <a:rPr lang="et-EE" sz="2800" dirty="0"/>
              <a:t>saata taotlus läbi e-vormi ja esita vajalikud lisadokumendid (tegevuskava)</a:t>
            </a:r>
          </a:p>
        </p:txBody>
      </p:sp>
      <p:pic>
        <p:nvPicPr>
          <p:cNvPr id="5" name="Picture 4" descr="A blue and white sign&#10;&#10;Description automatically generated">
            <a:extLst>
              <a:ext uri="{FF2B5EF4-FFF2-40B4-BE49-F238E27FC236}">
                <a16:creationId xmlns:a16="http://schemas.microsoft.com/office/drawing/2014/main" id="{89BC514E-5DB5-416D-80F8-BDD6FEA4E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3" r="-1" b="5496"/>
          <a:stretch/>
        </p:blipFill>
        <p:spPr>
          <a:xfrm>
            <a:off x="6552599" y="-1"/>
            <a:ext cx="6315676" cy="6857999"/>
          </a:xfrm>
          <a:custGeom>
            <a:avLst/>
            <a:gdLst>
              <a:gd name="connsiteX0" fmla="*/ 3428610 w 6315676"/>
              <a:gd name="connsiteY0" fmla="*/ 0 h 6857999"/>
              <a:gd name="connsiteX1" fmla="*/ 6315676 w 6315676"/>
              <a:gd name="connsiteY1" fmla="*/ 0 h 6857999"/>
              <a:gd name="connsiteX2" fmla="*/ 6315676 w 6315676"/>
              <a:gd name="connsiteY2" fmla="*/ 6857999 h 6857999"/>
              <a:gd name="connsiteX3" fmla="*/ 3428590 w 6315676"/>
              <a:gd name="connsiteY3" fmla="*/ 6857999 h 6857999"/>
              <a:gd name="connsiteX4" fmla="*/ 3202718 w 6315676"/>
              <a:gd name="connsiteY4" fmla="*/ 6846813 h 6857999"/>
              <a:gd name="connsiteX5" fmla="*/ 1812516 w 6315676"/>
              <a:gd name="connsiteY5" fmla="*/ 6188665 h 6857999"/>
              <a:gd name="connsiteX6" fmla="*/ 669443 w 6315676"/>
              <a:gd name="connsiteY6" fmla="*/ 5045594 h 6857999"/>
              <a:gd name="connsiteX7" fmla="*/ 669443 w 6315676"/>
              <a:gd name="connsiteY7" fmla="*/ 1812693 h 6857999"/>
              <a:gd name="connsiteX8" fmla="*/ 1812516 w 6315676"/>
              <a:gd name="connsiteY8" fmla="*/ 669624 h 6857999"/>
              <a:gd name="connsiteX9" fmla="*/ 3428610 w 6315676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5676" h="6857999">
                <a:moveTo>
                  <a:pt x="3428610" y="0"/>
                </a:moveTo>
                <a:lnTo>
                  <a:pt x="6315676" y="0"/>
                </a:lnTo>
                <a:lnTo>
                  <a:pt x="6315676" y="6857999"/>
                </a:lnTo>
                <a:lnTo>
                  <a:pt x="3428590" y="6857999"/>
                </a:lnTo>
                <a:lnTo>
                  <a:pt x="3202718" y="6846813"/>
                </a:lnTo>
                <a:cubicBezTo>
                  <a:pt x="2679515" y="6794849"/>
                  <a:pt x="2187539" y="6563563"/>
                  <a:pt x="1812516" y="6188665"/>
                </a:cubicBezTo>
                <a:lnTo>
                  <a:pt x="669443" y="5045594"/>
                </a:lnTo>
                <a:cubicBezTo>
                  <a:pt x="-223147" y="4152860"/>
                  <a:pt x="-223147" y="2705572"/>
                  <a:pt x="669443" y="1812693"/>
                </a:cubicBezTo>
                <a:lnTo>
                  <a:pt x="1812516" y="669624"/>
                </a:lnTo>
                <a:cubicBezTo>
                  <a:pt x="2240971" y="241023"/>
                  <a:pt x="2822466" y="0"/>
                  <a:pt x="3428610" y="0"/>
                </a:cubicBezTo>
                <a:close/>
              </a:path>
            </a:pathLst>
          </a:custGeom>
          <a:noFill/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7" y="658801"/>
            <a:ext cx="7329488" cy="1931999"/>
          </a:xfrm>
        </p:spPr>
        <p:txBody>
          <a:bodyPr>
            <a:normAutofit/>
          </a:bodyPr>
          <a:lstStyle/>
          <a:p>
            <a:r>
              <a:rPr lang="et-EE" dirty="0"/>
              <a:t>Green Key märgise uuendamine</a:t>
            </a: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sz="quarter" idx="11"/>
          </p:nvPr>
        </p:nvSpPr>
        <p:spPr>
          <a:xfrm>
            <a:off x="339802" y="2828926"/>
            <a:ext cx="5984798" cy="3177528"/>
          </a:xfrm>
          <a:noFill/>
        </p:spPr>
        <p:txBody>
          <a:bodyPr>
            <a:normAutofit lnSpcReduction="10000"/>
          </a:bodyPr>
          <a:lstStyle/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1800" dirty="0"/>
              <a:t>+ </a:t>
            </a:r>
            <a:r>
              <a:rPr lang="et-EE" sz="1800" dirty="0"/>
              <a:t>Vaadata üle kriteeriumitele vastavus (lisaks vastatata täiendavataele soovituslikele kriteeriumitele), koostada uus </a:t>
            </a:r>
            <a:r>
              <a:rPr lang="et-EE" sz="1800" b="1" dirty="0"/>
              <a:t>tegevuskava</a:t>
            </a:r>
            <a:r>
              <a:rPr lang="et-EE" sz="1800" dirty="0"/>
              <a:t>,</a:t>
            </a:r>
            <a:br>
              <a:rPr lang="en-US" sz="1800" dirty="0"/>
            </a:br>
            <a:endParaRPr lang="et-EE" sz="1800" dirty="0"/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1800" dirty="0"/>
              <a:t>+ S</a:t>
            </a:r>
            <a:r>
              <a:rPr lang="et-EE" sz="1800" dirty="0"/>
              <a:t>aata taotlus läbi e-vormi ja esita vajalikud lisadokumendid (tegevuskava, vee ja energia tarbimise andmed)</a:t>
            </a:r>
            <a:br>
              <a:rPr lang="en-US" sz="1800" dirty="0"/>
            </a:br>
            <a:endParaRPr lang="et-EE" sz="1800" dirty="0"/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1800" dirty="0"/>
              <a:t>+ </a:t>
            </a:r>
            <a:r>
              <a:rPr lang="et-EE" sz="1800" dirty="0"/>
              <a:t>Kohapealsed ülevaatused (on-site) 1, 2, 5, 8 jne aastal</a:t>
            </a:r>
            <a:br>
              <a:rPr lang="en-US" sz="1800" dirty="0"/>
            </a:br>
            <a:endParaRPr lang="et-EE" sz="1800" dirty="0"/>
          </a:p>
          <a:p>
            <a:pPr marL="342900" indent="-342900" fontAlgn="b">
              <a:buFont typeface="Arial" panose="020B0604020202020204" pitchFamily="34" charset="0"/>
              <a:buChar char="•"/>
            </a:pPr>
            <a:r>
              <a:rPr lang="en-US" sz="1800" dirty="0"/>
              <a:t>+ </a:t>
            </a:r>
            <a:r>
              <a:rPr lang="et-EE" sz="1800" dirty="0"/>
              <a:t>Vahepeal dokumendipõhised ehk nn desk</a:t>
            </a:r>
            <a:r>
              <a:rPr lang="en-US" sz="1800" dirty="0"/>
              <a:t>-</a:t>
            </a:r>
            <a:r>
              <a:rPr lang="en-US" sz="1800" dirty="0" err="1"/>
              <a:t>auditid</a:t>
            </a:r>
            <a:endParaRPr lang="et-EE" sz="18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1732B7D-74F2-4C59-B270-3B7BBABE2F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4" b="25874"/>
          <a:stretch>
            <a:fillRect/>
          </a:stretch>
        </p:blipFill>
        <p:spPr>
          <a:xfrm>
            <a:off x="7800975" y="893763"/>
            <a:ext cx="3473450" cy="2506662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8BC9513-E839-4579-B88C-A96CFA16C5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" b="3828"/>
          <a:stretch>
            <a:fillRect/>
          </a:stretch>
        </p:blipFill>
        <p:spPr>
          <a:xfrm>
            <a:off x="6324600" y="3429000"/>
            <a:ext cx="4388823" cy="3038631"/>
          </a:xfrm>
        </p:spPr>
      </p:pic>
    </p:spTree>
    <p:extLst>
      <p:ext uri="{BB962C8B-B14F-4D97-AF65-F5344CB8AC3E}">
        <p14:creationId xmlns:p14="http://schemas.microsoft.com/office/powerpoint/2010/main" val="97740378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9A22-E1C4-4870-9A8E-8D8E7F6A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0"/>
            <a:ext cx="8884097" cy="1205511"/>
          </a:xfrm>
        </p:spPr>
        <p:txBody>
          <a:bodyPr/>
          <a:lstStyle/>
          <a:p>
            <a:r>
              <a:rPr lang="en-US" sz="3600" dirty="0"/>
              <a:t>Green Key II </a:t>
            </a:r>
            <a:r>
              <a:rPr lang="et-EE" sz="3600" dirty="0"/>
              <a:t>taotlusvoor</a:t>
            </a:r>
            <a:r>
              <a:rPr lang="en-US" sz="3600" dirty="0"/>
              <a:t> (</a:t>
            </a:r>
            <a:r>
              <a:rPr lang="en-US" sz="3600" dirty="0" err="1"/>
              <a:t>oktoober-juuni</a:t>
            </a:r>
            <a:r>
              <a:rPr lang="en-US" sz="3600" dirty="0"/>
              <a:t>) – </a:t>
            </a:r>
            <a:r>
              <a:rPr lang="en-US" sz="3600" dirty="0" err="1"/>
              <a:t>kavandatud</a:t>
            </a:r>
            <a:r>
              <a:rPr lang="en-US" sz="3600" dirty="0"/>
              <a:t> </a:t>
            </a:r>
            <a:r>
              <a:rPr lang="en-US" sz="3600" dirty="0" err="1"/>
              <a:t>tegevused</a:t>
            </a:r>
            <a:endParaRPr lang="en-US" sz="3600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F7AE40-35B3-43E7-8B25-1806DE0C5719}"/>
              </a:ext>
            </a:extLst>
          </p:cNvPr>
          <p:cNvSpPr txBox="1">
            <a:spLocks/>
          </p:cNvSpPr>
          <p:nvPr/>
        </p:nvSpPr>
        <p:spPr>
          <a:xfrm>
            <a:off x="635000" y="2054398"/>
            <a:ext cx="4964112" cy="38492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Font typeface="Aino" panose="02000603040504020204" pitchFamily="50" charset="0"/>
              <a:buChar char="+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Temaatilised</a:t>
            </a:r>
            <a:r>
              <a:rPr lang="en-US" dirty="0"/>
              <a:t> </a:t>
            </a:r>
            <a:r>
              <a:rPr lang="en-US" dirty="0" err="1"/>
              <a:t>seminarid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Keskkonnajuhtimine</a:t>
            </a:r>
            <a:r>
              <a:rPr lang="en-US" dirty="0"/>
              <a:t>, </a:t>
            </a:r>
            <a:r>
              <a:rPr lang="en-US" dirty="0" err="1"/>
              <a:t>personali</a:t>
            </a:r>
            <a:r>
              <a:rPr lang="en-US" dirty="0"/>
              <a:t> </a:t>
            </a:r>
            <a:r>
              <a:rPr lang="en-US" dirty="0" err="1"/>
              <a:t>kaasamine</a:t>
            </a:r>
            <a:r>
              <a:rPr lang="en-US" dirty="0"/>
              <a:t>, </a:t>
            </a:r>
            <a:r>
              <a:rPr lang="en-US" dirty="0" err="1"/>
              <a:t>külastajate</a:t>
            </a:r>
            <a:r>
              <a:rPr lang="en-US" dirty="0"/>
              <a:t> </a:t>
            </a:r>
            <a:r>
              <a:rPr lang="en-US" dirty="0" err="1"/>
              <a:t>teavitamine</a:t>
            </a:r>
            <a:r>
              <a:rPr lang="en-US" dirty="0"/>
              <a:t> </a:t>
            </a:r>
            <a:r>
              <a:rPr lang="en-US" dirty="0" err="1"/>
              <a:t>jms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Vesi</a:t>
            </a:r>
            <a:r>
              <a:rPr lang="en-US" dirty="0"/>
              <a:t>, </a:t>
            </a:r>
            <a:r>
              <a:rPr lang="en-US" dirty="0" err="1"/>
              <a:t>pesemine</a:t>
            </a:r>
            <a:r>
              <a:rPr lang="en-US" dirty="0"/>
              <a:t> ja </a:t>
            </a:r>
            <a:r>
              <a:rPr lang="en-US" dirty="0" err="1"/>
              <a:t>puhastamine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Jäätmed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Energia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Söök</a:t>
            </a:r>
            <a:r>
              <a:rPr lang="en-US" dirty="0"/>
              <a:t> ja jook, </a:t>
            </a:r>
            <a:r>
              <a:rPr lang="en-US" dirty="0" err="1"/>
              <a:t>siseruumide</a:t>
            </a:r>
            <a:r>
              <a:rPr lang="en-US" dirty="0"/>
              <a:t> </a:t>
            </a:r>
            <a:r>
              <a:rPr lang="en-US" dirty="0" err="1"/>
              <a:t>keskkond</a:t>
            </a:r>
            <a:r>
              <a:rPr lang="en-US" dirty="0"/>
              <a:t>, </a:t>
            </a:r>
            <a:r>
              <a:rPr lang="en-US" dirty="0" err="1"/>
              <a:t>haljasalad</a:t>
            </a:r>
            <a:r>
              <a:rPr lang="en-US" dirty="0"/>
              <a:t>, </a:t>
            </a:r>
            <a:r>
              <a:rPr lang="en-US" dirty="0" err="1"/>
              <a:t>rohelised</a:t>
            </a:r>
            <a:r>
              <a:rPr lang="en-US" dirty="0"/>
              <a:t> </a:t>
            </a:r>
            <a:r>
              <a:rPr lang="en-US" dirty="0" err="1"/>
              <a:t>tegevused</a:t>
            </a:r>
            <a:r>
              <a:rPr lang="en-US" dirty="0"/>
              <a:t> </a:t>
            </a:r>
          </a:p>
          <a:p>
            <a:r>
              <a:rPr lang="en-US" dirty="0" err="1"/>
              <a:t>Nõustamine</a:t>
            </a:r>
            <a:endParaRPr lang="en-US" dirty="0"/>
          </a:p>
          <a:p>
            <a:r>
              <a:rPr lang="en-US" dirty="0" err="1"/>
              <a:t>Taotlusi</a:t>
            </a:r>
            <a:r>
              <a:rPr lang="en-US" dirty="0"/>
              <a:t> </a:t>
            </a:r>
            <a:r>
              <a:rPr lang="en-US" dirty="0" err="1"/>
              <a:t>saab</a:t>
            </a:r>
            <a:r>
              <a:rPr lang="en-US" dirty="0"/>
              <a:t> </a:t>
            </a:r>
            <a:r>
              <a:rPr lang="en-US" dirty="0" err="1"/>
              <a:t>hakata</a:t>
            </a:r>
            <a:r>
              <a:rPr lang="en-US" dirty="0"/>
              <a:t> </a:t>
            </a:r>
            <a:r>
              <a:rPr lang="en-US" dirty="0" err="1"/>
              <a:t>esitama</a:t>
            </a:r>
            <a:r>
              <a:rPr lang="en-US" dirty="0"/>
              <a:t> </a:t>
            </a:r>
            <a:r>
              <a:rPr lang="en-US" dirty="0" err="1"/>
              <a:t>kohe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seminarisarja</a:t>
            </a:r>
            <a:r>
              <a:rPr lang="en-US" dirty="0"/>
              <a:t> </a:t>
            </a:r>
            <a:r>
              <a:rPr lang="en-US" dirty="0" err="1"/>
              <a:t>lõppemist</a:t>
            </a:r>
            <a:endParaRPr lang="en-US" dirty="0"/>
          </a:p>
          <a:p>
            <a:r>
              <a:rPr lang="en-US" dirty="0" err="1"/>
              <a:t>Auditeerimine</a:t>
            </a:r>
            <a:r>
              <a:rPr lang="en-US" dirty="0"/>
              <a:t> </a:t>
            </a:r>
            <a:r>
              <a:rPr lang="en-US" dirty="0" err="1"/>
              <a:t>toimub</a:t>
            </a:r>
            <a:r>
              <a:rPr lang="en-US" dirty="0"/>
              <a:t> 2 </a:t>
            </a:r>
            <a:r>
              <a:rPr lang="en-US" dirty="0" err="1"/>
              <a:t>kuu</a:t>
            </a:r>
            <a:r>
              <a:rPr lang="en-US" dirty="0"/>
              <a:t> </a:t>
            </a:r>
            <a:r>
              <a:rPr lang="en-US" dirty="0" err="1"/>
              <a:t>jooksul</a:t>
            </a:r>
            <a:r>
              <a:rPr lang="en-US" dirty="0"/>
              <a:t> </a:t>
            </a:r>
            <a:r>
              <a:rPr lang="en-US" dirty="0" err="1"/>
              <a:t>peale</a:t>
            </a:r>
            <a:r>
              <a:rPr lang="en-US" dirty="0"/>
              <a:t> </a:t>
            </a:r>
            <a:r>
              <a:rPr lang="en-US" dirty="0" err="1"/>
              <a:t>seminaride</a:t>
            </a:r>
            <a:r>
              <a:rPr lang="en-US" dirty="0"/>
              <a:t> </a:t>
            </a:r>
            <a:r>
              <a:rPr lang="en-US" dirty="0" err="1"/>
              <a:t>sarja</a:t>
            </a:r>
            <a:r>
              <a:rPr lang="en-US" dirty="0"/>
              <a:t> </a:t>
            </a:r>
            <a:r>
              <a:rPr lang="en-US" dirty="0" err="1"/>
              <a:t>lõppu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3490CE-15DC-44B6-8D2C-D5CE6FEBE2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3749"/>
          <a:stretch>
            <a:fillRect/>
          </a:stretch>
        </p:blipFill>
        <p:spPr/>
      </p:pic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EE2C9DFB-2B1A-A6E8-42FC-F5FC85F13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" b="4641"/>
          <a:stretch/>
        </p:blipFill>
        <p:spPr>
          <a:xfrm>
            <a:off x="5065934" y="1675561"/>
            <a:ext cx="6773863" cy="4606925"/>
          </a:xfrm>
          <a:custGeom>
            <a:avLst/>
            <a:gdLst>
              <a:gd name="connsiteX0" fmla="*/ 3614631 w 8224014"/>
              <a:gd name="connsiteY0" fmla="*/ 0 h 5591735"/>
              <a:gd name="connsiteX1" fmla="*/ 5598498 w 8224014"/>
              <a:gd name="connsiteY1" fmla="*/ 0 h 5591735"/>
              <a:gd name="connsiteX2" fmla="*/ 5715308 w 8224014"/>
              <a:gd name="connsiteY2" fmla="*/ 3620 h 5591735"/>
              <a:gd name="connsiteX3" fmla="*/ 7234371 w 8224014"/>
              <a:gd name="connsiteY3" fmla="*/ 878448 h 5591735"/>
              <a:gd name="connsiteX4" fmla="*/ 7892519 w 8224014"/>
              <a:gd name="connsiteY4" fmla="*/ 1865547 h 5591735"/>
              <a:gd name="connsiteX5" fmla="*/ 8015651 w 8224014"/>
              <a:gd name="connsiteY5" fmla="*/ 3842845 h 5591735"/>
              <a:gd name="connsiteX6" fmla="*/ 7686700 w 8224014"/>
              <a:gd name="connsiteY6" fmla="*/ 4500829 h 5591735"/>
              <a:gd name="connsiteX7" fmla="*/ 5921501 w 8224014"/>
              <a:gd name="connsiteY7" fmla="*/ 5591735 h 5591735"/>
              <a:gd name="connsiteX8" fmla="*/ 2632066 w 8224014"/>
              <a:gd name="connsiteY8" fmla="*/ 5591735 h 5591735"/>
              <a:gd name="connsiteX9" fmla="*/ 989673 w 8224014"/>
              <a:gd name="connsiteY9" fmla="*/ 4713009 h 5591735"/>
              <a:gd name="connsiteX10" fmla="*/ 331770 w 8224014"/>
              <a:gd name="connsiteY10" fmla="*/ 3726317 h 5591735"/>
              <a:gd name="connsiteX11" fmla="*/ 141038 w 8224014"/>
              <a:gd name="connsiteY11" fmla="*/ 3363735 h 5591735"/>
              <a:gd name="connsiteX12" fmla="*/ 5609 w 8224014"/>
              <a:gd name="connsiteY12" fmla="*/ 2785901 h 5591735"/>
              <a:gd name="connsiteX13" fmla="*/ 0 w 8224014"/>
              <a:gd name="connsiteY13" fmla="*/ 2595225 h 5591735"/>
              <a:gd name="connsiteX14" fmla="*/ 0 w 8224014"/>
              <a:gd name="connsiteY14" fmla="*/ 2591929 h 5591735"/>
              <a:gd name="connsiteX15" fmla="*/ 13067 w 8224014"/>
              <a:gd name="connsiteY15" fmla="*/ 2401893 h 5591735"/>
              <a:gd name="connsiteX16" fmla="*/ 1240994 w 8224014"/>
              <a:gd name="connsiteY16" fmla="*/ 798860 h 5591735"/>
              <a:gd name="connsiteX17" fmla="*/ 2885752 w 8224014"/>
              <a:gd name="connsiteY17" fmla="*/ 141038 h 5591735"/>
              <a:gd name="connsiteX18" fmla="*/ 3431078 w 8224014"/>
              <a:gd name="connsiteY18" fmla="*/ 8759 h 559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24014" h="5591735">
                <a:moveTo>
                  <a:pt x="3614631" y="0"/>
                </a:moveTo>
                <a:lnTo>
                  <a:pt x="5598498" y="0"/>
                </a:lnTo>
                <a:lnTo>
                  <a:pt x="5715308" y="3620"/>
                </a:lnTo>
                <a:cubicBezTo>
                  <a:pt x="6328084" y="41760"/>
                  <a:pt x="6891179" y="363728"/>
                  <a:pt x="7234371" y="878448"/>
                </a:cubicBezTo>
                <a:lnTo>
                  <a:pt x="7892519" y="1865547"/>
                </a:lnTo>
                <a:cubicBezTo>
                  <a:pt x="8285402" y="2454800"/>
                  <a:pt x="8332393" y="3209402"/>
                  <a:pt x="8015651" y="3842845"/>
                </a:cubicBezTo>
                <a:lnTo>
                  <a:pt x="7686700" y="4500829"/>
                </a:lnTo>
                <a:cubicBezTo>
                  <a:pt x="7352413" y="5169447"/>
                  <a:pt x="6669028" y="5591784"/>
                  <a:pt x="5921501" y="5591735"/>
                </a:cubicBezTo>
                <a:lnTo>
                  <a:pt x="2632066" y="5591735"/>
                </a:lnTo>
                <a:cubicBezTo>
                  <a:pt x="1972108" y="5591887"/>
                  <a:pt x="1355759" y="5262123"/>
                  <a:pt x="989673" y="4713009"/>
                </a:cubicBezTo>
                <a:lnTo>
                  <a:pt x="331770" y="3726317"/>
                </a:lnTo>
                <a:cubicBezTo>
                  <a:pt x="255785" y="3612401"/>
                  <a:pt x="191863" y="3490885"/>
                  <a:pt x="141038" y="3363735"/>
                </a:cubicBezTo>
                <a:cubicBezTo>
                  <a:pt x="65190" y="3173982"/>
                  <a:pt x="20876" y="2979437"/>
                  <a:pt x="5609" y="2785901"/>
                </a:cubicBezTo>
                <a:lnTo>
                  <a:pt x="0" y="2595225"/>
                </a:lnTo>
                <a:lnTo>
                  <a:pt x="0" y="2591929"/>
                </a:lnTo>
                <a:lnTo>
                  <a:pt x="13067" y="2401893"/>
                </a:lnTo>
                <a:cubicBezTo>
                  <a:pt x="95041" y="1706649"/>
                  <a:pt x="545234" y="1076972"/>
                  <a:pt x="1240994" y="798860"/>
                </a:cubicBezTo>
                <a:lnTo>
                  <a:pt x="2885752" y="141038"/>
                </a:lnTo>
                <a:cubicBezTo>
                  <a:pt x="3060596" y="71075"/>
                  <a:pt x="3244249" y="26620"/>
                  <a:pt x="3431078" y="87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042943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8EAE-C870-8991-5713-9C7F906E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1"/>
            <a:ext cx="10769043" cy="1617674"/>
          </a:xfrm>
        </p:spPr>
        <p:txBody>
          <a:bodyPr/>
          <a:lstStyle/>
          <a:p>
            <a:r>
              <a:rPr lang="en-US" sz="5400" dirty="0"/>
              <a:t>Green Key </a:t>
            </a:r>
            <a:r>
              <a:rPr lang="en-US" sz="5400" dirty="0" err="1"/>
              <a:t>sotsiaalmeedia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06F1B-2237-FE6C-B2D5-949E7A5FD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640" y="4872923"/>
            <a:ext cx="5788488" cy="2808288"/>
          </a:xfrm>
        </p:spPr>
        <p:txBody>
          <a:bodyPr anchor="t"/>
          <a:lstStyle/>
          <a:p>
            <a:r>
              <a:rPr lang="en-US" sz="16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https://www.facebook.com/GreenKeyEstonia</a:t>
            </a:r>
            <a:r>
              <a:rPr lang="en-US" sz="1600" b="1" dirty="0">
                <a:hlinkClick r:id="rId3"/>
              </a:rPr>
              <a:t>/</a:t>
            </a:r>
            <a:endParaRPr lang="en-US" sz="1600" b="1" dirty="0"/>
          </a:p>
          <a:p>
            <a:endParaRPr lang="en-US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37743-5302-CD7C-D41F-405D9A4BF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40" y="2567872"/>
            <a:ext cx="4793066" cy="1977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A19EB-54BF-EDC3-3A9D-0CA9CCF53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67872"/>
            <a:ext cx="5405440" cy="230505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7AE92B4-3C65-6495-ED37-DA584EBC7DDA}"/>
              </a:ext>
            </a:extLst>
          </p:cNvPr>
          <p:cNvSpPr txBox="1">
            <a:spLocks/>
          </p:cNvSpPr>
          <p:nvPr/>
        </p:nvSpPr>
        <p:spPr>
          <a:xfrm>
            <a:off x="6093040" y="5299777"/>
            <a:ext cx="5788488" cy="2808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https://www.puhkaeestis.ee/et/turismiprofessionaalile/tootearendus-ja-kvaliteet/greenkey</a:t>
            </a:r>
          </a:p>
        </p:txBody>
      </p:sp>
    </p:spTree>
    <p:extLst>
      <p:ext uri="{BB962C8B-B14F-4D97-AF65-F5344CB8AC3E}">
        <p14:creationId xmlns:p14="http://schemas.microsoft.com/office/powerpoint/2010/main" val="207890245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Aitäh</a:t>
            </a:r>
            <a:r>
              <a:rPr lang="et-EE" dirty="0"/>
              <a:t>!</a:t>
            </a:r>
            <a:endParaRPr lang="en-GB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B973362-5DDC-C8A4-61FC-445D8A0A1B8D}"/>
              </a:ext>
            </a:extLst>
          </p:cNvPr>
          <p:cNvSpPr txBox="1">
            <a:spLocks/>
          </p:cNvSpPr>
          <p:nvPr/>
        </p:nvSpPr>
        <p:spPr>
          <a:xfrm>
            <a:off x="863584" y="2700652"/>
            <a:ext cx="4553368" cy="145669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Võta</a:t>
            </a:r>
            <a:r>
              <a:rPr lang="en-US" sz="2400" dirty="0"/>
              <a:t> </a:t>
            </a:r>
            <a:r>
              <a:rPr lang="en-US" sz="2400" dirty="0" err="1"/>
              <a:t>meiega</a:t>
            </a:r>
            <a:r>
              <a:rPr lang="en-US" sz="2400" dirty="0"/>
              <a:t> </a:t>
            </a:r>
            <a:r>
              <a:rPr lang="en-US" sz="2400" dirty="0" err="1"/>
              <a:t>ühendust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b="1" dirty="0"/>
              <a:t>green.key@eas.ee</a:t>
            </a:r>
            <a:endParaRPr lang="et-EE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B26C9E-C51F-AF6F-E500-2E24F86300EA}"/>
              </a:ext>
            </a:extLst>
          </p:cNvPr>
          <p:cNvSpPr/>
          <p:nvPr/>
        </p:nvSpPr>
        <p:spPr>
          <a:xfrm>
            <a:off x="0" y="5503013"/>
            <a:ext cx="12192000" cy="13549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DCA2D-F30E-A426-ABDC-2AF83AEADCA1}"/>
              </a:ext>
            </a:extLst>
          </p:cNvPr>
          <p:cNvSpPr txBox="1"/>
          <p:nvPr/>
        </p:nvSpPr>
        <p:spPr>
          <a:xfrm>
            <a:off x="552635" y="5894576"/>
            <a:ext cx="8204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F0"/>
                </a:solidFill>
              </a:rPr>
              <a:t>Programmi kaasrahastatakse Euroopa Regionaalarengu Fondist Turismitoodete arenduse juhtimise programmist.</a:t>
            </a:r>
            <a:endParaRPr lang="en-US" sz="1600" dirty="0">
              <a:solidFill>
                <a:srgbClr val="0000F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F9D69-8665-666E-4676-189D04B66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349" y="5704401"/>
            <a:ext cx="336359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83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9" descr="A tree in a forest&#10;&#10;Description automatically generated">
            <a:extLst>
              <a:ext uri="{FF2B5EF4-FFF2-40B4-BE49-F238E27FC236}">
                <a16:creationId xmlns:a16="http://schemas.microsoft.com/office/drawing/2014/main" id="{BE5E915A-7871-1884-1A83-8DD79F48D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8005CB1B-128C-797E-21CD-CEB4378F75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tx2">
                  <a:alpha val="91000"/>
                </a:schemeClr>
              </a:gs>
              <a:gs pos="23000">
                <a:schemeClr val="tx2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AFD74-AD36-773A-273A-67C928BE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Tänased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teemad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D76E6-7FB3-9E67-477B-B4E18B5169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7" y="2938170"/>
            <a:ext cx="7559676" cy="2808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+ Mis on Green Key?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+ Green Key </a:t>
            </a:r>
            <a:r>
              <a:rPr lang="en-US" sz="2400" dirty="0" err="1">
                <a:solidFill>
                  <a:schemeClr val="bg1"/>
                </a:solidFill>
              </a:rPr>
              <a:t>Eestis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+ Green Key </a:t>
            </a:r>
            <a:r>
              <a:rPr lang="en-US" sz="2400" dirty="0" err="1">
                <a:solidFill>
                  <a:schemeClr val="bg1"/>
                </a:solidFill>
              </a:rPr>
              <a:t>märgise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taotlemine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+ Green Key </a:t>
            </a:r>
            <a:r>
              <a:rPr lang="en-US" sz="2400" dirty="0" err="1">
                <a:solidFill>
                  <a:schemeClr val="bg1"/>
                </a:solidFill>
              </a:rPr>
              <a:t>uus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taotlusvoor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+ Green Key </a:t>
            </a:r>
            <a:r>
              <a:rPr lang="en-US" sz="2400" dirty="0" err="1">
                <a:solidFill>
                  <a:schemeClr val="bg1"/>
                </a:solidFill>
              </a:rPr>
              <a:t>kommunikatsioon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157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372A93-F4D2-ACF1-AE9D-F67B6D3A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Key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B37C9-979A-B166-C06E-EE14928B31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3887" y="1750541"/>
            <a:ext cx="5851054" cy="4560888"/>
          </a:xfrm>
        </p:spPr>
        <p:txBody>
          <a:bodyPr anchor="t"/>
          <a:lstStyle/>
          <a:p>
            <a:r>
              <a:rPr lang="en-US" sz="2000" dirty="0" err="1"/>
              <a:t>Rahvusvaheline</a:t>
            </a:r>
            <a:r>
              <a:rPr lang="en-US" sz="2000" dirty="0"/>
              <a:t> </a:t>
            </a:r>
            <a:r>
              <a:rPr lang="en-US" sz="2000" dirty="0" err="1"/>
              <a:t>ökomärgis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Asutati</a:t>
            </a:r>
            <a:r>
              <a:rPr lang="en-US" sz="2000" dirty="0"/>
              <a:t> 1994. </a:t>
            </a:r>
            <a:r>
              <a:rPr lang="en-US" sz="2000" dirty="0" err="1"/>
              <a:t>aastal</a:t>
            </a:r>
            <a:r>
              <a:rPr lang="en-US" sz="2000" dirty="0"/>
              <a:t> </a:t>
            </a:r>
            <a:r>
              <a:rPr lang="en-US" sz="2000" dirty="0" err="1"/>
              <a:t>Taanis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Eetvedajaks</a:t>
            </a:r>
            <a:r>
              <a:rPr lang="en-US" sz="2000" dirty="0"/>
              <a:t> on FEE </a:t>
            </a:r>
            <a:r>
              <a:rPr lang="en-US" sz="2000" dirty="0" err="1"/>
              <a:t>ehk</a:t>
            </a:r>
            <a:r>
              <a:rPr lang="en-US" sz="2000" dirty="0"/>
              <a:t> Foundation for Environmental Education</a:t>
            </a:r>
          </a:p>
          <a:p>
            <a:endParaRPr lang="en-US" sz="2000" dirty="0"/>
          </a:p>
          <a:p>
            <a:r>
              <a:rPr lang="en-US" sz="2000" dirty="0" err="1"/>
              <a:t>Katusorganisatsioon</a:t>
            </a:r>
            <a:r>
              <a:rPr lang="en-US" sz="2000" dirty="0"/>
              <a:t>, </a:t>
            </a:r>
            <a:r>
              <a:rPr lang="en-US" sz="2000" dirty="0" err="1"/>
              <a:t>kus</a:t>
            </a:r>
            <a:r>
              <a:rPr lang="en-US" sz="2000" dirty="0"/>
              <a:t> </a:t>
            </a:r>
            <a:r>
              <a:rPr lang="en-US" sz="2000" dirty="0" err="1"/>
              <a:t>igas</a:t>
            </a:r>
            <a:r>
              <a:rPr lang="en-US" sz="2000" dirty="0"/>
              <a:t> </a:t>
            </a:r>
            <a:r>
              <a:rPr lang="en-US" sz="2000" dirty="0" err="1"/>
              <a:t>riigis</a:t>
            </a:r>
            <a:r>
              <a:rPr lang="en-US" sz="2000" dirty="0"/>
              <a:t> on </a:t>
            </a:r>
            <a:r>
              <a:rPr lang="en-US" sz="2000" dirty="0" err="1"/>
              <a:t>üks</a:t>
            </a:r>
            <a:r>
              <a:rPr lang="en-US" sz="2000" dirty="0"/>
              <a:t> </a:t>
            </a:r>
            <a:r>
              <a:rPr lang="en-US" sz="2000" dirty="0" err="1"/>
              <a:t>liikmesorganisatsioon</a:t>
            </a:r>
            <a:endParaRPr lang="en-US" sz="2000" dirty="0"/>
          </a:p>
          <a:p>
            <a:endParaRPr lang="en-US" sz="2000" dirty="0"/>
          </a:p>
          <a:p>
            <a:pPr>
              <a:spcBef>
                <a:spcPts val="200"/>
              </a:spcBef>
              <a:buSzPct val="100000"/>
            </a:pPr>
            <a:r>
              <a:rPr lang="en-US" sz="2000" dirty="0" err="1"/>
              <a:t>Eestis</a:t>
            </a:r>
            <a:r>
              <a:rPr lang="en-US" sz="2000" dirty="0"/>
              <a:t> alates 2001. </a:t>
            </a:r>
            <a:r>
              <a:rPr lang="en-US" sz="2000" dirty="0" err="1"/>
              <a:t>aastast</a:t>
            </a:r>
            <a:endParaRPr lang="en-US" sz="2000" dirty="0"/>
          </a:p>
          <a:p>
            <a:pPr marL="0" indent="0">
              <a:spcBef>
                <a:spcPts val="200"/>
              </a:spcBef>
              <a:buSzPct val="100000"/>
              <a:buNone/>
            </a:pPr>
            <a:endParaRPr lang="en-US" sz="2000" dirty="0"/>
          </a:p>
          <a:p>
            <a:pPr>
              <a:spcBef>
                <a:spcPts val="200"/>
              </a:spcBef>
              <a:buSzPct val="100000"/>
            </a:pPr>
            <a:endParaRPr lang="en-US" sz="2000" b="0" i="0" dirty="0">
              <a:effectLst/>
            </a:endParaRPr>
          </a:p>
          <a:p>
            <a:pPr>
              <a:spcBef>
                <a:spcPts val="200"/>
              </a:spcBef>
              <a:buSzPct val="100000"/>
            </a:pPr>
            <a:endParaRPr lang="en-US" sz="2000" b="0" i="0" dirty="0">
              <a:effectLst/>
            </a:endParaRPr>
          </a:p>
          <a:p>
            <a:pPr marL="0" indent="0">
              <a:spcBef>
                <a:spcPts val="200"/>
              </a:spcBef>
              <a:buSzPct val="100000"/>
              <a:buNone/>
            </a:pPr>
            <a:endParaRPr lang="en-US" sz="2000" dirty="0"/>
          </a:p>
          <a:p>
            <a:pPr marL="0" indent="0">
              <a:spcBef>
                <a:spcPts val="200"/>
              </a:spcBef>
              <a:buSzPct val="100000"/>
              <a:buNone/>
            </a:pPr>
            <a:endParaRPr lang="en-US" sz="2000" dirty="0"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ct val="100000"/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BCE019D-266A-416E-2334-07FAC4EF9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63" y="1785841"/>
            <a:ext cx="1914049" cy="24129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3DE91E-C5C2-B64A-A5FF-76C43177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330" y="4542298"/>
            <a:ext cx="3480514" cy="23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3901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65" t="15350" r="12200" b="39500"/>
          <a:stretch/>
        </p:blipFill>
        <p:spPr>
          <a:xfrm>
            <a:off x="8610390" y="2180492"/>
            <a:ext cx="3035453" cy="2788324"/>
          </a:xfrm>
          <a:prstGeom prst="rect">
            <a:avLst/>
          </a:prstGeom>
          <a:effectLst>
            <a:softEdge rad="7239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513"/>
          <a:stretch/>
        </p:blipFill>
        <p:spPr>
          <a:xfrm>
            <a:off x="4389562" y="2635748"/>
            <a:ext cx="1967217" cy="256652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57150">
            <a:solidFill>
              <a:schemeClr val="bg1"/>
            </a:solidFill>
          </a:ln>
          <a:effectLst>
            <a:softEdge rad="431800"/>
          </a:effectLst>
        </p:spPr>
      </p:pic>
      <p:sp>
        <p:nvSpPr>
          <p:cNvPr id="4" name="Oval 3"/>
          <p:cNvSpPr/>
          <p:nvPr/>
        </p:nvSpPr>
        <p:spPr>
          <a:xfrm>
            <a:off x="3379268" y="1527080"/>
            <a:ext cx="5433463" cy="5128485"/>
          </a:xfrm>
          <a:prstGeom prst="ellipse">
            <a:avLst/>
          </a:prstGeom>
          <a:noFill/>
          <a:ln w="69850"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254327" y="1495451"/>
            <a:ext cx="3433365" cy="736801"/>
          </a:xfrm>
          <a:prstGeom prst="rect">
            <a:avLst/>
          </a:prstGeom>
          <a:ln w="63500" cap="rnd" cmpd="sng">
            <a:noFill/>
          </a:ln>
        </p:spPr>
        <p:txBody>
          <a:bodyPr vert="horz" wrap="none" lIns="0" tIns="0" rIns="0" bIns="0" rtlCol="0" anchor="t">
            <a:noAutofit/>
          </a:bodyPr>
          <a:lstStyle>
            <a:lvl1pPr algn="l">
              <a:defRPr sz="2400" b="1" i="0" cap="all" baseline="0">
                <a:solidFill>
                  <a:srgbClr val="154194"/>
                </a:solidFill>
                <a:latin typeface="Lato"/>
                <a:cs typeface="Lato"/>
              </a:defRPr>
            </a:lvl1pPr>
          </a:lstStyle>
          <a:p>
            <a:pPr lvl="0">
              <a:spcBef>
                <a:spcPct val="0"/>
              </a:spcBef>
              <a:defRPr/>
            </a:pPr>
            <a:r>
              <a:rPr lang="en-GB" sz="1800" cap="none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   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1800" cap="none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   </a:t>
            </a:r>
            <a:r>
              <a:rPr lang="en-GB" sz="2000" b="0" cap="none" dirty="0" err="1">
                <a:solidFill>
                  <a:schemeClr val="tx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Keskkonna</a:t>
            </a:r>
            <a:r>
              <a:rPr lang="en-GB" sz="2000" b="0" cap="none" dirty="0">
                <a:solidFill>
                  <a:schemeClr val="tx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-</a:t>
            </a:r>
            <a:br>
              <a:rPr lang="en-GB" sz="2000" b="0" cap="none" dirty="0">
                <a:solidFill>
                  <a:schemeClr val="tx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GB" sz="2000" b="0" cap="none" dirty="0" err="1">
                <a:solidFill>
                  <a:schemeClr val="tx1"/>
                </a:solidFill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juhtimine</a:t>
            </a:r>
            <a:endParaRPr lang="en-GB" sz="1800" b="0" cap="none" dirty="0">
              <a:solidFill>
                <a:schemeClr val="tx1"/>
              </a:solidFill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GB" sz="1800" cap="none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cap="none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cap="none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GB" sz="1800" b="0" cap="none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da-DK" sz="1800" b="0" i="1" cap="none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087094" y="1511938"/>
            <a:ext cx="2150605" cy="966869"/>
          </a:xfrm>
          <a:prstGeom prst="rect">
            <a:avLst/>
          </a:prstGeom>
          <a:ln w="57150" cap="rnd">
            <a:noFill/>
          </a:ln>
        </p:spPr>
        <p:txBody>
          <a:bodyPr vert="horz" wrap="none" lIns="0" tIns="0" rIns="0" bIns="0" rtlCol="0" anchor="t">
            <a:noAutofit/>
          </a:bodyPr>
          <a:lstStyle>
            <a:lvl1pPr algn="l">
              <a:defRPr sz="2400" b="1" i="0" cap="all" baseline="0">
                <a:solidFill>
                  <a:srgbClr val="154194"/>
                </a:solidFill>
                <a:latin typeface="Lato"/>
                <a:cs typeface="Lato"/>
              </a:defRPr>
            </a:lvl1pPr>
          </a:lstStyle>
          <a:p>
            <a:pPr lvl="0">
              <a:spcBef>
                <a:spcPct val="0"/>
              </a:spcBef>
              <a:defRPr/>
            </a:pPr>
            <a:endParaRPr lang="en-GB" sz="2000" b="0" cap="none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GB" sz="2000" b="0" cap="none" dirty="0" err="1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Keskkonna</a:t>
            </a:r>
            <a:r>
              <a:rPr lang="en-GB" sz="2000" b="0" cap="none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br>
              <a:rPr lang="en-GB" sz="2000" b="0" cap="none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2000" b="0" cap="none" dirty="0" err="1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haridus</a:t>
            </a:r>
            <a:endParaRPr lang="en-GB" sz="2000" b="0" cap="none" dirty="0">
              <a:solidFill>
                <a:schemeClr val="tx1"/>
              </a:solidFill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GB" sz="2000" cap="none" dirty="0">
              <a:solidFill>
                <a:schemeClr val="bg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GB" sz="2000" b="0" cap="none" dirty="0">
              <a:solidFill>
                <a:schemeClr val="bg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da-DK" sz="2000" b="0" i="1" cap="none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5852591" y="3531664"/>
            <a:ext cx="3433365" cy="2429172"/>
          </a:xfrm>
          <a:prstGeom prst="rect">
            <a:avLst/>
          </a:prstGeom>
          <a:ln w="63500" cap="rnd" cmpd="sng">
            <a:noFill/>
          </a:ln>
        </p:spPr>
        <p:txBody>
          <a:bodyPr vert="horz" wrap="none" lIns="0" tIns="0" rIns="0" bIns="0" rtlCol="0" anchor="t">
            <a:noAutofit/>
          </a:bodyPr>
          <a:lstStyle>
            <a:lvl1pPr algn="l">
              <a:defRPr sz="2400" b="1" i="0" cap="all" baseline="0">
                <a:solidFill>
                  <a:srgbClr val="154194"/>
                </a:solidFill>
                <a:latin typeface="Lato"/>
                <a:cs typeface="Lato"/>
              </a:defRPr>
            </a:lvl1pPr>
          </a:lstStyle>
          <a:p>
            <a:pPr lvl="0">
              <a:spcBef>
                <a:spcPct val="0"/>
              </a:spcBef>
              <a:defRPr/>
            </a:pPr>
            <a:r>
              <a:rPr lang="en-GB" sz="1800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1800" cap="none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</a:t>
            </a:r>
            <a:endParaRPr lang="en-GB" sz="18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GB" sz="1800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GB" sz="1800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en-GB" sz="1800" b="0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spcBef>
                <a:spcPct val="0"/>
              </a:spcBef>
              <a:defRPr/>
            </a:pPr>
            <a:endParaRPr lang="da-DK" sz="1800" b="0" i="1" cap="none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66" y="3348067"/>
            <a:ext cx="1224000" cy="154306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8" name="Oval 17"/>
          <p:cNvSpPr/>
          <p:nvPr/>
        </p:nvSpPr>
        <p:spPr>
          <a:xfrm>
            <a:off x="6371091" y="1463851"/>
            <a:ext cx="5433463" cy="5191714"/>
          </a:xfrm>
          <a:prstGeom prst="ellipse">
            <a:avLst/>
          </a:prstGeom>
          <a:noFill/>
          <a:ln w="69850">
            <a:solidFill>
              <a:schemeClr val="tx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Motor, Technik, Getriebe, Maschine, Maschinen, Mechan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664" y="3251012"/>
            <a:ext cx="2340079" cy="23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uch, Offen, Leer, Lesen, Bibliothek, Studi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231" y="3919012"/>
            <a:ext cx="2434652" cy="128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BD211-EA87-4BAA-B73F-07E3EF22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80" y="487164"/>
            <a:ext cx="9401770" cy="645674"/>
          </a:xfrm>
        </p:spPr>
        <p:txBody>
          <a:bodyPr/>
          <a:lstStyle/>
          <a:p>
            <a:r>
              <a:rPr lang="en-US" sz="4800" dirty="0"/>
              <a:t>Green Key </a:t>
            </a:r>
            <a:r>
              <a:rPr lang="en-US" sz="4800" dirty="0" err="1"/>
              <a:t>filosoofia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E18E3-A86A-1E50-00A8-5EF15D556221}"/>
              </a:ext>
            </a:extLst>
          </p:cNvPr>
          <p:cNvSpPr txBox="1"/>
          <p:nvPr/>
        </p:nvSpPr>
        <p:spPr>
          <a:xfrm>
            <a:off x="150307" y="2985790"/>
            <a:ext cx="2914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buSzPct val="100000"/>
            </a:pPr>
            <a:r>
              <a:rPr lang="en-US" sz="1800" b="0" i="0" dirty="0">
                <a:effectLst/>
              </a:rPr>
              <a:t>Green Key </a:t>
            </a:r>
            <a:r>
              <a:rPr lang="en-US" sz="1800" b="0" i="0" dirty="0" err="1">
                <a:effectLst/>
              </a:rPr>
              <a:t>pakub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turismiettevõtetele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tegevusmudelit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keskkonnahoiu</a:t>
            </a:r>
            <a:r>
              <a:rPr lang="en-US" sz="1800" b="0" i="0" dirty="0">
                <a:effectLst/>
              </a:rPr>
              <a:t> ja </a:t>
            </a:r>
            <a:r>
              <a:rPr lang="en-US" sz="1800" b="0" i="0" dirty="0" err="1">
                <a:effectLst/>
              </a:rPr>
              <a:t>kestliku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mõtteviisi</a:t>
            </a:r>
            <a:r>
              <a:rPr lang="en-US" sz="1800" b="0" i="0" dirty="0">
                <a:effectLst/>
              </a:rPr>
              <a:t> </a:t>
            </a:r>
            <a:r>
              <a:rPr lang="en-US" sz="1800" b="0" i="0" dirty="0" err="1">
                <a:effectLst/>
              </a:rPr>
              <a:t>arendamiseks</a:t>
            </a:r>
            <a:r>
              <a:rPr lang="en-US" sz="1800" dirty="0"/>
              <a:t> </a:t>
            </a:r>
            <a:r>
              <a:rPr lang="en-US" sz="1800" dirty="0" err="1"/>
              <a:t>oma</a:t>
            </a:r>
            <a:r>
              <a:rPr lang="en-US" sz="1800" dirty="0"/>
              <a:t> </a:t>
            </a:r>
            <a:r>
              <a:rPr lang="en-US" sz="1800" dirty="0" err="1"/>
              <a:t>ettevõttes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875477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4707A-775A-4A29-8C4C-EBE923FF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9897500" cy="1617674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Turismi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keskkonnamõju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6E8DF48-B08C-42CB-8FBF-53FC6EA93F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r="7122"/>
          <a:stretch/>
        </p:blipFill>
        <p:spPr>
          <a:xfrm>
            <a:off x="0" y="1517650"/>
            <a:ext cx="3986213" cy="2874963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D600348-4C4E-467B-AE73-6721A10A577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r="2685"/>
          <a:stretch>
            <a:fillRect/>
          </a:stretch>
        </p:blipFill>
        <p:spPr>
          <a:xfrm>
            <a:off x="8205788" y="3876675"/>
            <a:ext cx="3986212" cy="2808288"/>
          </a:xfrm>
        </p:spPr>
      </p:pic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9FCA5ACA-3E11-4C47-88F8-AA7EB116C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 b="3033"/>
          <a:stretch/>
        </p:blipFill>
        <p:spPr>
          <a:xfrm>
            <a:off x="8145868" y="1517635"/>
            <a:ext cx="3610149" cy="2543351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  <a:solidFill>
            <a:schemeClr val="accent4"/>
          </a:solidFill>
        </p:spPr>
      </p:pic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3A14B5F2-8A3E-4591-B9C0-FA9A11C50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/>
          <a:stretch/>
        </p:blipFill>
        <p:spPr>
          <a:xfrm>
            <a:off x="1474431" y="3733858"/>
            <a:ext cx="4092249" cy="2951357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CE08DC30-71D9-4776-A739-8C14DDA3D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 b="1855"/>
          <a:stretch/>
        </p:blipFill>
        <p:spPr>
          <a:xfrm>
            <a:off x="4338489" y="1851662"/>
            <a:ext cx="3819469" cy="2754626"/>
          </a:xfrm>
          <a:custGeom>
            <a:avLst/>
            <a:gdLst>
              <a:gd name="connsiteX0" fmla="*/ 1348260 w 3473101"/>
              <a:gd name="connsiteY0" fmla="*/ 0 h 2505974"/>
              <a:gd name="connsiteX1" fmla="*/ 2124379 w 3473101"/>
              <a:gd name="connsiteY1" fmla="*/ 0 h 2505974"/>
              <a:gd name="connsiteX2" fmla="*/ 2576708 w 3473101"/>
              <a:gd name="connsiteY2" fmla="*/ 106790 h 2505974"/>
              <a:gd name="connsiteX3" fmla="*/ 2913856 w 3473101"/>
              <a:gd name="connsiteY3" fmla="*/ 275333 h 2505974"/>
              <a:gd name="connsiteX4" fmla="*/ 3421033 w 3473101"/>
              <a:gd name="connsiteY4" fmla="*/ 1499845 h 2505974"/>
              <a:gd name="connsiteX5" fmla="*/ 3319404 w 3473101"/>
              <a:gd name="connsiteY5" fmla="*/ 1814411 h 2505974"/>
              <a:gd name="connsiteX6" fmla="*/ 2520414 w 3473101"/>
              <a:gd name="connsiteY6" fmla="*/ 2493287 h 2505974"/>
              <a:gd name="connsiteX7" fmla="*/ 2360991 w 3473101"/>
              <a:gd name="connsiteY7" fmla="*/ 2505974 h 2505974"/>
              <a:gd name="connsiteX8" fmla="*/ 1009289 w 3473101"/>
              <a:gd name="connsiteY8" fmla="*/ 2505974 h 2505974"/>
              <a:gd name="connsiteX9" fmla="*/ 907697 w 3473101"/>
              <a:gd name="connsiteY9" fmla="*/ 2500844 h 2505974"/>
              <a:gd name="connsiteX10" fmla="*/ 4885 w 3473101"/>
              <a:gd name="connsiteY10" fmla="*/ 1598033 h 2505974"/>
              <a:gd name="connsiteX11" fmla="*/ 0 w 3473101"/>
              <a:gd name="connsiteY11" fmla="*/ 1501293 h 2505974"/>
              <a:gd name="connsiteX12" fmla="*/ 0 w 3473101"/>
              <a:gd name="connsiteY12" fmla="*/ 1345189 h 2505974"/>
              <a:gd name="connsiteX13" fmla="*/ 19273 w 3473101"/>
              <a:gd name="connsiteY13" fmla="*/ 1150325 h 2505974"/>
              <a:gd name="connsiteX14" fmla="*/ 295903 w 3473101"/>
              <a:gd name="connsiteY14" fmla="*/ 633389 h 2505974"/>
              <a:gd name="connsiteX15" fmla="*/ 633052 w 3473101"/>
              <a:gd name="connsiteY15" fmla="*/ 296240 h 2505974"/>
              <a:gd name="connsiteX16" fmla="*/ 1348260 w 3473101"/>
              <a:gd name="connsiteY16" fmla="*/ 0 h 250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3101" h="2505974">
                <a:moveTo>
                  <a:pt x="1348260" y="0"/>
                </a:moveTo>
                <a:lnTo>
                  <a:pt x="2124379" y="0"/>
                </a:lnTo>
                <a:cubicBezTo>
                  <a:pt x="2281372" y="0"/>
                  <a:pt x="2436235" y="36522"/>
                  <a:pt x="2576708" y="106790"/>
                </a:cubicBezTo>
                <a:lnTo>
                  <a:pt x="2913856" y="275333"/>
                </a:lnTo>
                <a:cubicBezTo>
                  <a:pt x="3364055" y="500465"/>
                  <a:pt x="3580219" y="1022352"/>
                  <a:pt x="3421033" y="1499845"/>
                </a:cubicBezTo>
                <a:lnTo>
                  <a:pt x="3319404" y="1814411"/>
                </a:lnTo>
                <a:cubicBezTo>
                  <a:pt x="3198916" y="2175814"/>
                  <a:pt x="2887934" y="2434310"/>
                  <a:pt x="2520414" y="2493287"/>
                </a:cubicBezTo>
                <a:lnTo>
                  <a:pt x="2360991" y="2505974"/>
                </a:lnTo>
                <a:lnTo>
                  <a:pt x="1009289" y="2505974"/>
                </a:lnTo>
                <a:lnTo>
                  <a:pt x="907697" y="2500844"/>
                </a:lnTo>
                <a:cubicBezTo>
                  <a:pt x="431673" y="2452501"/>
                  <a:pt x="53229" y="2074057"/>
                  <a:pt x="4885" y="1598033"/>
                </a:cubicBezTo>
                <a:lnTo>
                  <a:pt x="0" y="1501293"/>
                </a:lnTo>
                <a:lnTo>
                  <a:pt x="0" y="1345189"/>
                </a:lnTo>
                <a:lnTo>
                  <a:pt x="19273" y="1150325"/>
                </a:lnTo>
                <a:cubicBezTo>
                  <a:pt x="58128" y="955891"/>
                  <a:pt x="153623" y="775621"/>
                  <a:pt x="295903" y="633389"/>
                </a:cubicBezTo>
                <a:lnTo>
                  <a:pt x="633052" y="296240"/>
                </a:lnTo>
                <a:cubicBezTo>
                  <a:pt x="822759" y="106533"/>
                  <a:pt x="1080024" y="0"/>
                  <a:pt x="1348260" y="0"/>
                </a:cubicBezTo>
                <a:close/>
              </a:path>
            </a:pathLst>
          </a:cu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8725404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C89EA224-B025-45D0-AA22-D745F80F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6119813" cy="1505323"/>
          </a:xfrm>
        </p:spPr>
        <p:txBody>
          <a:bodyPr/>
          <a:lstStyle/>
          <a:p>
            <a:r>
              <a:rPr lang="et-EE" dirty="0"/>
              <a:t>Majutusettevõtete keskkonnamõju​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E990377-1599-4481-BF77-44D916F9E9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4037" b="20297"/>
          <a:stretch/>
        </p:blipFill>
        <p:spPr>
          <a:xfrm>
            <a:off x="6815424" y="1056889"/>
            <a:ext cx="5489404" cy="3666548"/>
          </a:xfrm>
        </p:spPr>
      </p:pic>
      <p:sp>
        <p:nvSpPr>
          <p:cNvPr id="9" name="Teksti kohatäide 6">
            <a:extLst>
              <a:ext uri="{FF2B5EF4-FFF2-40B4-BE49-F238E27FC236}">
                <a16:creationId xmlns:a16="http://schemas.microsoft.com/office/drawing/2014/main" id="{FF1A624B-8E2A-4142-A181-4B9CB9E521AE}"/>
              </a:ext>
            </a:extLst>
          </p:cNvPr>
          <p:cNvSpPr txBox="1">
            <a:spLocks/>
          </p:cNvSpPr>
          <p:nvPr/>
        </p:nvSpPr>
        <p:spPr>
          <a:xfrm>
            <a:off x="735603" y="2536722"/>
            <a:ext cx="4636864" cy="323220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+ </a:t>
            </a:r>
            <a:r>
              <a:rPr lang="en-US" sz="2000" dirty="0" err="1"/>
              <a:t>Suur</a:t>
            </a:r>
            <a:r>
              <a:rPr lang="en-US" sz="2000" dirty="0"/>
              <a:t> </a:t>
            </a:r>
            <a:r>
              <a:rPr lang="en-US" sz="2000" dirty="0" err="1"/>
              <a:t>otsene</a:t>
            </a:r>
            <a:r>
              <a:rPr lang="en-US" sz="2000" dirty="0"/>
              <a:t> ja </a:t>
            </a:r>
            <a:r>
              <a:rPr lang="en-US" sz="2000" dirty="0" err="1"/>
              <a:t>kaudne</a:t>
            </a:r>
            <a:r>
              <a:rPr lang="en-US" sz="2000" dirty="0"/>
              <a:t> </a:t>
            </a:r>
            <a:r>
              <a:rPr lang="en-US" sz="2000" dirty="0" err="1"/>
              <a:t>keskkonnamõju</a:t>
            </a:r>
            <a:r>
              <a:rPr lang="en-US" sz="2000" dirty="0"/>
              <a:t>​</a:t>
            </a:r>
          </a:p>
          <a:p>
            <a:r>
              <a:rPr lang="en-US" sz="2000" dirty="0"/>
              <a:t>+ </a:t>
            </a:r>
            <a:r>
              <a:rPr lang="en-US" sz="2000" dirty="0" err="1"/>
              <a:t>Energia</a:t>
            </a:r>
            <a:r>
              <a:rPr lang="en-US" sz="2000" dirty="0"/>
              <a:t> </a:t>
            </a:r>
            <a:r>
              <a:rPr lang="en-US" sz="2000" dirty="0" err="1"/>
              <a:t>tarbimine</a:t>
            </a:r>
            <a:r>
              <a:rPr lang="en-US" sz="2000" dirty="0"/>
              <a:t> – ca 100 </a:t>
            </a:r>
            <a:r>
              <a:rPr lang="en-US" sz="2000" dirty="0" err="1"/>
              <a:t>TWh</a:t>
            </a:r>
            <a:r>
              <a:rPr lang="en-US" sz="2000" dirty="0"/>
              <a:t> </a:t>
            </a:r>
            <a:r>
              <a:rPr lang="en-US" sz="2000" dirty="0" err="1"/>
              <a:t>aastas</a:t>
            </a:r>
            <a:r>
              <a:rPr lang="en-US" sz="2000" dirty="0"/>
              <a:t> </a:t>
            </a:r>
            <a:endParaRPr lang="en-US" sz="1200" dirty="0"/>
          </a:p>
          <a:p>
            <a:r>
              <a:rPr lang="en-US" sz="2000" dirty="0"/>
              <a:t>+ Vee </a:t>
            </a:r>
            <a:r>
              <a:rPr lang="en-US" sz="2000" dirty="0" err="1"/>
              <a:t>tarbimine</a:t>
            </a:r>
            <a:r>
              <a:rPr lang="en-US" sz="2000" dirty="0"/>
              <a:t> – ca 500 </a:t>
            </a:r>
            <a:r>
              <a:rPr lang="en-US" sz="2000" dirty="0" err="1"/>
              <a:t>milj</a:t>
            </a:r>
            <a:r>
              <a:rPr lang="en-US" sz="2000" dirty="0"/>
              <a:t> m3 </a:t>
            </a:r>
            <a:r>
              <a:rPr lang="en-US" sz="2000" dirty="0" err="1"/>
              <a:t>aastas</a:t>
            </a:r>
            <a:endParaRPr lang="en-US" sz="2000" dirty="0"/>
          </a:p>
          <a:p>
            <a:r>
              <a:rPr lang="en-US" sz="2000" dirty="0"/>
              <a:t>+ </a:t>
            </a:r>
            <a:r>
              <a:rPr lang="en-US" sz="2000" dirty="0" err="1"/>
              <a:t>Jäätmete</a:t>
            </a:r>
            <a:r>
              <a:rPr lang="en-US" sz="2000" dirty="0"/>
              <a:t> </a:t>
            </a:r>
            <a:r>
              <a:rPr lang="en-US" sz="2000" dirty="0" err="1"/>
              <a:t>teke</a:t>
            </a:r>
            <a:r>
              <a:rPr lang="en-US" sz="2000" dirty="0"/>
              <a:t> – ca 100 </a:t>
            </a:r>
            <a:r>
              <a:rPr lang="en-US" sz="2000" dirty="0" err="1"/>
              <a:t>milj</a:t>
            </a:r>
            <a:r>
              <a:rPr lang="en-US" sz="2000" dirty="0"/>
              <a:t> </a:t>
            </a:r>
            <a:r>
              <a:rPr lang="en-US" sz="2000" dirty="0" err="1"/>
              <a:t>tonni</a:t>
            </a:r>
            <a:r>
              <a:rPr lang="en-US" sz="2000" dirty="0"/>
              <a:t> </a:t>
            </a:r>
            <a:r>
              <a:rPr lang="en-US" sz="2000" dirty="0" err="1"/>
              <a:t>aastas</a:t>
            </a:r>
            <a:r>
              <a:rPr lang="en-US" sz="2000" dirty="0"/>
              <a:t> </a:t>
            </a:r>
            <a:endParaRPr lang="en-US" sz="1200" dirty="0"/>
          </a:p>
          <a:p>
            <a:r>
              <a:rPr lang="en-US" sz="2000" dirty="0"/>
              <a:t>+ </a:t>
            </a:r>
            <a:r>
              <a:rPr lang="en-US" sz="2000" dirty="0" err="1"/>
              <a:t>Mõju</a:t>
            </a:r>
            <a:r>
              <a:rPr lang="en-US" sz="2000" dirty="0"/>
              <a:t> </a:t>
            </a:r>
            <a:r>
              <a:rPr lang="en-US" sz="2000" dirty="0" err="1"/>
              <a:t>ümbritsevale</a:t>
            </a:r>
            <a:r>
              <a:rPr lang="en-US" sz="2000" dirty="0"/>
              <a:t> </a:t>
            </a:r>
            <a:r>
              <a:rPr lang="en-US" sz="2000" dirty="0" err="1"/>
              <a:t>keskkonnale</a:t>
            </a:r>
            <a:r>
              <a:rPr lang="en-US" sz="2000" dirty="0"/>
              <a:t> (</a:t>
            </a:r>
            <a:r>
              <a:rPr lang="en-US" sz="2000" dirty="0" err="1"/>
              <a:t>loodus</a:t>
            </a:r>
            <a:r>
              <a:rPr lang="en-US" sz="2000" dirty="0"/>
              <a:t>, </a:t>
            </a:r>
            <a:r>
              <a:rPr lang="en-US" sz="2000" dirty="0" err="1"/>
              <a:t>elukeskkond</a:t>
            </a:r>
            <a:r>
              <a:rPr lang="en-US" sz="2000" dirty="0"/>
              <a:t>)</a:t>
            </a:r>
            <a:endParaRPr lang="en-GB" sz="2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07D645-C553-4636-A046-6D7C40AC61C3}"/>
              </a:ext>
            </a:extLst>
          </p:cNvPr>
          <p:cNvCxnSpPr>
            <a:cxnSpLocks/>
            <a:endCxn id="11" idx="15"/>
          </p:cNvCxnSpPr>
          <p:nvPr/>
        </p:nvCxnSpPr>
        <p:spPr>
          <a:xfrm>
            <a:off x="7235488" y="1056888"/>
            <a:ext cx="580505" cy="433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CF78AC-D3E2-4DC4-816E-76036F9158C8}"/>
              </a:ext>
            </a:extLst>
          </p:cNvPr>
          <p:cNvCxnSpPr>
            <a:cxnSpLocks/>
          </p:cNvCxnSpPr>
          <p:nvPr/>
        </p:nvCxnSpPr>
        <p:spPr>
          <a:xfrm>
            <a:off x="6669794" y="2042162"/>
            <a:ext cx="324336" cy="177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88C141-0C24-44F6-A906-6C4E797F7CBE}"/>
              </a:ext>
            </a:extLst>
          </p:cNvPr>
          <p:cNvCxnSpPr>
            <a:cxnSpLocks/>
          </p:cNvCxnSpPr>
          <p:nvPr/>
        </p:nvCxnSpPr>
        <p:spPr>
          <a:xfrm flipV="1">
            <a:off x="7651321" y="4654468"/>
            <a:ext cx="105539" cy="344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9B983D-256E-47D4-B49A-079BBA4DEFFD}"/>
              </a:ext>
            </a:extLst>
          </p:cNvPr>
          <p:cNvCxnSpPr>
            <a:cxnSpLocks/>
          </p:cNvCxnSpPr>
          <p:nvPr/>
        </p:nvCxnSpPr>
        <p:spPr>
          <a:xfrm>
            <a:off x="8944263" y="1901599"/>
            <a:ext cx="0" cy="424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8C680E-2D60-4FAA-8395-2E8F1600ACB6}"/>
              </a:ext>
            </a:extLst>
          </p:cNvPr>
          <p:cNvCxnSpPr>
            <a:cxnSpLocks/>
            <a:endCxn id="11" idx="12"/>
          </p:cNvCxnSpPr>
          <p:nvPr/>
        </p:nvCxnSpPr>
        <p:spPr>
          <a:xfrm>
            <a:off x="6421006" y="2974101"/>
            <a:ext cx="394418" cy="50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6B33C1-37E4-4443-A40B-6DDEEDED0D9D}"/>
              </a:ext>
            </a:extLst>
          </p:cNvPr>
          <p:cNvCxnSpPr>
            <a:cxnSpLocks/>
            <a:stCxn id="34" idx="0"/>
          </p:cNvCxnSpPr>
          <p:nvPr/>
        </p:nvCxnSpPr>
        <p:spPr>
          <a:xfrm flipH="1" flipV="1">
            <a:off x="11628069" y="4433686"/>
            <a:ext cx="244288" cy="364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C30A68-591D-4BB4-A2A9-E1860A2044B8}"/>
              </a:ext>
            </a:extLst>
          </p:cNvPr>
          <p:cNvCxnSpPr>
            <a:cxnSpLocks/>
          </p:cNvCxnSpPr>
          <p:nvPr/>
        </p:nvCxnSpPr>
        <p:spPr>
          <a:xfrm flipH="1" flipV="1">
            <a:off x="10581100" y="4721905"/>
            <a:ext cx="134525" cy="392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9FB72E-0779-4614-904E-0115957DB7DF}"/>
              </a:ext>
            </a:extLst>
          </p:cNvPr>
          <p:cNvCxnSpPr>
            <a:cxnSpLocks/>
          </p:cNvCxnSpPr>
          <p:nvPr/>
        </p:nvCxnSpPr>
        <p:spPr>
          <a:xfrm>
            <a:off x="8532913" y="861286"/>
            <a:ext cx="85216" cy="195602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C0EBAE-8B6B-494A-AA92-869EDEA4B7B2}"/>
              </a:ext>
            </a:extLst>
          </p:cNvPr>
          <p:cNvCxnSpPr>
            <a:cxnSpLocks/>
          </p:cNvCxnSpPr>
          <p:nvPr/>
        </p:nvCxnSpPr>
        <p:spPr>
          <a:xfrm>
            <a:off x="9797820" y="716814"/>
            <a:ext cx="2842" cy="323738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i kohatäide 6">
            <a:extLst>
              <a:ext uri="{FF2B5EF4-FFF2-40B4-BE49-F238E27FC236}">
                <a16:creationId xmlns:a16="http://schemas.microsoft.com/office/drawing/2014/main" id="{9DBF2329-8078-40CD-A391-B87C77E3248E}"/>
              </a:ext>
            </a:extLst>
          </p:cNvPr>
          <p:cNvSpPr txBox="1">
            <a:spLocks/>
          </p:cNvSpPr>
          <p:nvPr/>
        </p:nvSpPr>
        <p:spPr>
          <a:xfrm>
            <a:off x="6741835" y="631490"/>
            <a:ext cx="995363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energia</a:t>
            </a:r>
            <a:endParaRPr lang="en-GB" sz="1600" dirty="0"/>
          </a:p>
        </p:txBody>
      </p:sp>
      <p:sp>
        <p:nvSpPr>
          <p:cNvPr id="32" name="Teksti kohatäide 6">
            <a:extLst>
              <a:ext uri="{FF2B5EF4-FFF2-40B4-BE49-F238E27FC236}">
                <a16:creationId xmlns:a16="http://schemas.microsoft.com/office/drawing/2014/main" id="{D4A49F77-3A9A-4CDD-8563-BB1678FFA4D4}"/>
              </a:ext>
            </a:extLst>
          </p:cNvPr>
          <p:cNvSpPr txBox="1">
            <a:spLocks/>
          </p:cNvSpPr>
          <p:nvPr/>
        </p:nvSpPr>
        <p:spPr>
          <a:xfrm>
            <a:off x="5926337" y="1616763"/>
            <a:ext cx="1440086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kemikaalid</a:t>
            </a:r>
            <a:endParaRPr lang="en-GB" sz="1600" dirty="0"/>
          </a:p>
        </p:txBody>
      </p:sp>
      <p:sp>
        <p:nvSpPr>
          <p:cNvPr id="33" name="Teksti kohatäide 6">
            <a:extLst>
              <a:ext uri="{FF2B5EF4-FFF2-40B4-BE49-F238E27FC236}">
                <a16:creationId xmlns:a16="http://schemas.microsoft.com/office/drawing/2014/main" id="{98874E9B-2A5A-470F-996E-6A56997975C4}"/>
              </a:ext>
            </a:extLst>
          </p:cNvPr>
          <p:cNvSpPr txBox="1">
            <a:spLocks/>
          </p:cNvSpPr>
          <p:nvPr/>
        </p:nvSpPr>
        <p:spPr>
          <a:xfrm>
            <a:off x="5556976" y="2587487"/>
            <a:ext cx="1440086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toiduained</a:t>
            </a:r>
            <a:endParaRPr lang="en-GB" sz="1600" dirty="0"/>
          </a:p>
        </p:txBody>
      </p:sp>
      <p:sp>
        <p:nvSpPr>
          <p:cNvPr id="34" name="Teksti kohatäide 6">
            <a:extLst>
              <a:ext uri="{FF2B5EF4-FFF2-40B4-BE49-F238E27FC236}">
                <a16:creationId xmlns:a16="http://schemas.microsoft.com/office/drawing/2014/main" id="{31BEEED0-EFCA-4407-BC0F-063B24F2E17D}"/>
              </a:ext>
            </a:extLst>
          </p:cNvPr>
          <p:cNvSpPr txBox="1">
            <a:spLocks/>
          </p:cNvSpPr>
          <p:nvPr/>
        </p:nvSpPr>
        <p:spPr>
          <a:xfrm>
            <a:off x="11152314" y="4798194"/>
            <a:ext cx="1440086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seadmed</a:t>
            </a:r>
            <a:endParaRPr lang="en-GB" sz="1600" dirty="0"/>
          </a:p>
        </p:txBody>
      </p:sp>
      <p:sp>
        <p:nvSpPr>
          <p:cNvPr id="35" name="Teksti kohatäide 6">
            <a:extLst>
              <a:ext uri="{FF2B5EF4-FFF2-40B4-BE49-F238E27FC236}">
                <a16:creationId xmlns:a16="http://schemas.microsoft.com/office/drawing/2014/main" id="{80490782-50DE-49C0-ADE7-50A9C4AAE97C}"/>
              </a:ext>
            </a:extLst>
          </p:cNvPr>
          <p:cNvSpPr txBox="1">
            <a:spLocks/>
          </p:cNvSpPr>
          <p:nvPr/>
        </p:nvSpPr>
        <p:spPr>
          <a:xfrm>
            <a:off x="10254899" y="5118508"/>
            <a:ext cx="1440086" cy="307743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materjalid</a:t>
            </a:r>
            <a:endParaRPr lang="en-GB" sz="1600" dirty="0"/>
          </a:p>
        </p:txBody>
      </p:sp>
      <p:sp>
        <p:nvSpPr>
          <p:cNvPr id="36" name="Teksti kohatäide 6">
            <a:extLst>
              <a:ext uri="{FF2B5EF4-FFF2-40B4-BE49-F238E27FC236}">
                <a16:creationId xmlns:a16="http://schemas.microsoft.com/office/drawing/2014/main" id="{BCEA4FC5-1E63-4578-BD18-B195E32D291F}"/>
              </a:ext>
            </a:extLst>
          </p:cNvPr>
          <p:cNvSpPr txBox="1">
            <a:spLocks/>
          </p:cNvSpPr>
          <p:nvPr/>
        </p:nvSpPr>
        <p:spPr>
          <a:xfrm>
            <a:off x="9317749" y="5002448"/>
            <a:ext cx="1440086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mööbel</a:t>
            </a:r>
            <a:endParaRPr lang="en-GB" sz="1600" dirty="0"/>
          </a:p>
        </p:txBody>
      </p:sp>
      <p:sp>
        <p:nvSpPr>
          <p:cNvPr id="37" name="Teksti kohatäide 6">
            <a:extLst>
              <a:ext uri="{FF2B5EF4-FFF2-40B4-BE49-F238E27FC236}">
                <a16:creationId xmlns:a16="http://schemas.microsoft.com/office/drawing/2014/main" id="{2546F428-F9B7-4E45-A136-9367312A4C3E}"/>
              </a:ext>
            </a:extLst>
          </p:cNvPr>
          <p:cNvSpPr txBox="1">
            <a:spLocks/>
          </p:cNvSpPr>
          <p:nvPr/>
        </p:nvSpPr>
        <p:spPr>
          <a:xfrm>
            <a:off x="6381599" y="4407616"/>
            <a:ext cx="771694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müra</a:t>
            </a:r>
            <a:endParaRPr lang="en-GB" sz="1600" dirty="0"/>
          </a:p>
        </p:txBody>
      </p:sp>
      <p:sp>
        <p:nvSpPr>
          <p:cNvPr id="38" name="Teksti kohatäide 6">
            <a:extLst>
              <a:ext uri="{FF2B5EF4-FFF2-40B4-BE49-F238E27FC236}">
                <a16:creationId xmlns:a16="http://schemas.microsoft.com/office/drawing/2014/main" id="{BF09C2FE-A3D2-429B-A9A3-1FEB9084F29A}"/>
              </a:ext>
            </a:extLst>
          </p:cNvPr>
          <p:cNvSpPr txBox="1">
            <a:spLocks/>
          </p:cNvSpPr>
          <p:nvPr/>
        </p:nvSpPr>
        <p:spPr>
          <a:xfrm>
            <a:off x="6124619" y="3397664"/>
            <a:ext cx="1440086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vesi</a:t>
            </a:r>
            <a:endParaRPr lang="en-GB" sz="16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13FD1C3-0933-4A87-BF38-7A9C8B910E8E}"/>
              </a:ext>
            </a:extLst>
          </p:cNvPr>
          <p:cNvCxnSpPr>
            <a:cxnSpLocks/>
          </p:cNvCxnSpPr>
          <p:nvPr/>
        </p:nvCxnSpPr>
        <p:spPr>
          <a:xfrm flipV="1">
            <a:off x="9668656" y="4732239"/>
            <a:ext cx="0" cy="33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927402-CE0C-4979-9A1C-093C2A919225}"/>
              </a:ext>
            </a:extLst>
          </p:cNvPr>
          <p:cNvCxnSpPr>
            <a:cxnSpLocks/>
          </p:cNvCxnSpPr>
          <p:nvPr/>
        </p:nvCxnSpPr>
        <p:spPr>
          <a:xfrm flipV="1">
            <a:off x="6844662" y="4265295"/>
            <a:ext cx="308631" cy="183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6E920A6-433F-4797-9EB0-80DD49D7441E}"/>
              </a:ext>
            </a:extLst>
          </p:cNvPr>
          <p:cNvCxnSpPr>
            <a:cxnSpLocks/>
            <a:endCxn id="38" idx="2"/>
          </p:cNvCxnSpPr>
          <p:nvPr/>
        </p:nvCxnSpPr>
        <p:spPr>
          <a:xfrm>
            <a:off x="6564994" y="3713485"/>
            <a:ext cx="2796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ksti kohatäide 6">
            <a:extLst>
              <a:ext uri="{FF2B5EF4-FFF2-40B4-BE49-F238E27FC236}">
                <a16:creationId xmlns:a16="http://schemas.microsoft.com/office/drawing/2014/main" id="{011A9565-B82C-409E-8C02-044EEA8EB330}"/>
              </a:ext>
            </a:extLst>
          </p:cNvPr>
          <p:cNvSpPr txBox="1">
            <a:spLocks/>
          </p:cNvSpPr>
          <p:nvPr/>
        </p:nvSpPr>
        <p:spPr>
          <a:xfrm>
            <a:off x="7871970" y="120648"/>
            <a:ext cx="1164579" cy="68686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err="1"/>
              <a:t>mõju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 err="1"/>
              <a:t>ümbritsevale</a:t>
            </a:r>
            <a:br>
              <a:rPr lang="en-US" sz="1400" dirty="0"/>
            </a:br>
            <a:r>
              <a:rPr lang="en-US" sz="1400" dirty="0" err="1"/>
              <a:t>keskkonnale</a:t>
            </a:r>
            <a:endParaRPr lang="en-GB" sz="1400" dirty="0"/>
          </a:p>
        </p:txBody>
      </p:sp>
      <p:sp>
        <p:nvSpPr>
          <p:cNvPr id="51" name="Teksti kohatäide 6">
            <a:extLst>
              <a:ext uri="{FF2B5EF4-FFF2-40B4-BE49-F238E27FC236}">
                <a16:creationId xmlns:a16="http://schemas.microsoft.com/office/drawing/2014/main" id="{51EA0B40-0404-402F-A097-0EBF094E9E6A}"/>
              </a:ext>
            </a:extLst>
          </p:cNvPr>
          <p:cNvSpPr txBox="1">
            <a:spLocks/>
          </p:cNvSpPr>
          <p:nvPr/>
        </p:nvSpPr>
        <p:spPr>
          <a:xfrm>
            <a:off x="10928932" y="411045"/>
            <a:ext cx="995363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rgbClr val="0000F0"/>
                </a:solidFill>
              </a:rPr>
              <a:t>jäätmed</a:t>
            </a:r>
            <a:endParaRPr lang="en-GB" sz="1600" dirty="0">
              <a:solidFill>
                <a:srgbClr val="0000F0"/>
              </a:solidFill>
            </a:endParaRPr>
          </a:p>
        </p:txBody>
      </p:sp>
      <p:sp>
        <p:nvSpPr>
          <p:cNvPr id="52" name="Teksti kohatäide 6">
            <a:extLst>
              <a:ext uri="{FF2B5EF4-FFF2-40B4-BE49-F238E27FC236}">
                <a16:creationId xmlns:a16="http://schemas.microsoft.com/office/drawing/2014/main" id="{A71F196F-FB61-467D-8A30-5D799D755BD3}"/>
              </a:ext>
            </a:extLst>
          </p:cNvPr>
          <p:cNvSpPr txBox="1">
            <a:spLocks/>
          </p:cNvSpPr>
          <p:nvPr/>
        </p:nvSpPr>
        <p:spPr>
          <a:xfrm>
            <a:off x="9438916" y="359669"/>
            <a:ext cx="995363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visuaalne</a:t>
            </a:r>
            <a:br>
              <a:rPr lang="en-US" sz="1600" dirty="0"/>
            </a:br>
            <a:r>
              <a:rPr lang="en-US" sz="1600" dirty="0" err="1"/>
              <a:t>reostus</a:t>
            </a:r>
            <a:endParaRPr lang="en-GB" sz="1600" dirty="0"/>
          </a:p>
        </p:txBody>
      </p:sp>
      <p:sp>
        <p:nvSpPr>
          <p:cNvPr id="53" name="Teksti kohatäide 6">
            <a:extLst>
              <a:ext uri="{FF2B5EF4-FFF2-40B4-BE49-F238E27FC236}">
                <a16:creationId xmlns:a16="http://schemas.microsoft.com/office/drawing/2014/main" id="{500A7465-5A01-4516-AB52-6D8ED9B5DB7D}"/>
              </a:ext>
            </a:extLst>
          </p:cNvPr>
          <p:cNvSpPr txBox="1">
            <a:spLocks/>
          </p:cNvSpPr>
          <p:nvPr/>
        </p:nvSpPr>
        <p:spPr>
          <a:xfrm>
            <a:off x="8283500" y="5272379"/>
            <a:ext cx="812518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õhu</a:t>
            </a:r>
            <a:r>
              <a:rPr lang="en-US" sz="1600" dirty="0"/>
              <a:t>-</a:t>
            </a:r>
            <a:br>
              <a:rPr lang="en-US" sz="1600" dirty="0"/>
            </a:br>
            <a:r>
              <a:rPr lang="en-US" sz="1600" dirty="0" err="1"/>
              <a:t>heitmed</a:t>
            </a:r>
            <a:endParaRPr lang="en-GB" sz="1600" dirty="0"/>
          </a:p>
        </p:txBody>
      </p:sp>
      <p:sp>
        <p:nvSpPr>
          <p:cNvPr id="54" name="Teksti kohatäide 6">
            <a:extLst>
              <a:ext uri="{FF2B5EF4-FFF2-40B4-BE49-F238E27FC236}">
                <a16:creationId xmlns:a16="http://schemas.microsoft.com/office/drawing/2014/main" id="{9D3307EF-2729-4946-9F0B-5658FA2592E4}"/>
              </a:ext>
            </a:extLst>
          </p:cNvPr>
          <p:cNvSpPr txBox="1">
            <a:spLocks/>
          </p:cNvSpPr>
          <p:nvPr/>
        </p:nvSpPr>
        <p:spPr>
          <a:xfrm>
            <a:off x="7288137" y="4965921"/>
            <a:ext cx="995363" cy="3158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2700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2700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540000" indent="-27000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ino" panose="02000603040504020204" pitchFamily="50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810000" indent="-270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ino" panose="02000603040504020204" pitchFamily="50" charset="0"/>
              <a:buChar char="+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rgbClr val="0000F0"/>
                </a:solidFill>
              </a:rPr>
              <a:t>heitvesi</a:t>
            </a:r>
            <a:endParaRPr lang="en-GB" sz="1600" dirty="0">
              <a:solidFill>
                <a:srgbClr val="0000F0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6B0ECAB-2340-4D41-9FDC-E38DD2E3F34F}"/>
              </a:ext>
            </a:extLst>
          </p:cNvPr>
          <p:cNvCxnSpPr>
            <a:cxnSpLocks/>
          </p:cNvCxnSpPr>
          <p:nvPr/>
        </p:nvCxnSpPr>
        <p:spPr>
          <a:xfrm flipH="1">
            <a:off x="11065569" y="836874"/>
            <a:ext cx="173489" cy="407356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ADAE6B9-95D3-42CC-AA2C-49A8AFF36AF3}"/>
              </a:ext>
            </a:extLst>
          </p:cNvPr>
          <p:cNvCxnSpPr>
            <a:cxnSpLocks/>
          </p:cNvCxnSpPr>
          <p:nvPr/>
        </p:nvCxnSpPr>
        <p:spPr>
          <a:xfrm flipV="1">
            <a:off x="8612924" y="4748666"/>
            <a:ext cx="56379" cy="335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341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7D765C80-3955-491B-6E7D-C9C6AEE789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r="15469"/>
          <a:stretch/>
        </p:blipFill>
        <p:spPr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FAC05D-E674-8DA7-7085-1F8884D5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6493605" cy="2770198"/>
          </a:xfrm>
        </p:spPr>
        <p:txBody>
          <a:bodyPr/>
          <a:lstStyle/>
          <a:p>
            <a:r>
              <a:rPr lang="en-US" dirty="0"/>
              <a:t>Green Key </a:t>
            </a:r>
            <a:r>
              <a:rPr lang="en-US" dirty="0" err="1"/>
              <a:t>Eestis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059DD-731C-A0BE-2640-737FB7904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2741" y="1921477"/>
            <a:ext cx="5472113" cy="2808287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Green Key </a:t>
            </a:r>
            <a:r>
              <a:rPr lang="en-US" dirty="0" err="1"/>
              <a:t>programmi</a:t>
            </a:r>
            <a:r>
              <a:rPr lang="en-US" dirty="0"/>
              <a:t> </a:t>
            </a:r>
            <a:r>
              <a:rPr lang="en-US" dirty="0" err="1"/>
              <a:t>Eestis</a:t>
            </a:r>
            <a:r>
              <a:rPr lang="en-US" dirty="0"/>
              <a:t> </a:t>
            </a:r>
            <a:r>
              <a:rPr lang="en-US" dirty="0" err="1"/>
              <a:t>viivad</a:t>
            </a:r>
            <a:r>
              <a:rPr lang="en-US" dirty="0"/>
              <a:t> </a:t>
            </a:r>
            <a:r>
              <a:rPr lang="en-US" dirty="0" err="1"/>
              <a:t>ellu</a:t>
            </a:r>
            <a:r>
              <a:rPr lang="en-US" dirty="0"/>
              <a:t> </a:t>
            </a:r>
            <a:r>
              <a:rPr lang="en-US" dirty="0" err="1"/>
              <a:t>EASi</a:t>
            </a:r>
            <a:r>
              <a:rPr lang="en-US" dirty="0"/>
              <a:t> ja </a:t>
            </a:r>
            <a:r>
              <a:rPr lang="en-US" dirty="0" err="1"/>
              <a:t>KredExi</a:t>
            </a:r>
            <a:r>
              <a:rPr lang="en-US" dirty="0"/>
              <a:t> </a:t>
            </a:r>
            <a:r>
              <a:rPr lang="en-US" dirty="0" err="1"/>
              <a:t>ühendasutus</a:t>
            </a:r>
            <a:r>
              <a:rPr lang="en-US" dirty="0"/>
              <a:t> </a:t>
            </a:r>
            <a:r>
              <a:rPr lang="en-US" dirty="0" err="1"/>
              <a:t>koostöös</a:t>
            </a:r>
            <a:r>
              <a:rPr lang="en-US" dirty="0"/>
              <a:t> SEI </a:t>
            </a:r>
            <a:r>
              <a:rPr lang="en-US" dirty="0" err="1"/>
              <a:t>Tallinnaga</a:t>
            </a:r>
            <a:r>
              <a:rPr lang="en-US" dirty="0"/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err="1"/>
              <a:t>Hetkel</a:t>
            </a:r>
            <a:r>
              <a:rPr lang="en-US" dirty="0"/>
              <a:t> </a:t>
            </a:r>
            <a:r>
              <a:rPr lang="en-US" dirty="0" err="1"/>
              <a:t>Eestis</a:t>
            </a:r>
            <a:r>
              <a:rPr lang="en-US" dirty="0"/>
              <a:t> 15 Green Key </a:t>
            </a:r>
            <a:r>
              <a:rPr lang="en-US" dirty="0" err="1"/>
              <a:t>märgisega</a:t>
            </a:r>
            <a:r>
              <a:rPr lang="en-US" dirty="0"/>
              <a:t> </a:t>
            </a:r>
            <a:r>
              <a:rPr lang="en-US" dirty="0" err="1"/>
              <a:t>ettevõtet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err="1">
                <a:solidFill>
                  <a:schemeClr val="bg1"/>
                </a:solidFill>
              </a:rPr>
              <a:t>Enamus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majutusettevõtted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1 </a:t>
            </a:r>
            <a:r>
              <a:rPr lang="en-US" dirty="0" err="1">
                <a:solidFill>
                  <a:schemeClr val="bg1"/>
                </a:solidFill>
              </a:rPr>
              <a:t>puhkeküla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1 </a:t>
            </a:r>
            <a:r>
              <a:rPr lang="en-US" dirty="0" err="1">
                <a:solidFill>
                  <a:schemeClr val="bg1"/>
                </a:solidFill>
              </a:rPr>
              <a:t>restoran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err="1"/>
              <a:t>Lisaks</a:t>
            </a:r>
            <a:r>
              <a:rPr lang="en-US" dirty="0"/>
              <a:t> on </a:t>
            </a:r>
            <a:r>
              <a:rPr lang="en-US" dirty="0" err="1"/>
              <a:t>mitmed</a:t>
            </a:r>
            <a:r>
              <a:rPr lang="en-US" dirty="0"/>
              <a:t> </a:t>
            </a:r>
            <a:r>
              <a:rPr lang="en-US" dirty="0" err="1"/>
              <a:t>taotlemise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</a:t>
            </a:r>
            <a:r>
              <a:rPr lang="en-US" dirty="0" err="1"/>
              <a:t>pikendamise</a:t>
            </a:r>
            <a:r>
              <a:rPr lang="en-US" dirty="0"/>
              <a:t> </a:t>
            </a:r>
            <a:r>
              <a:rPr lang="en-US" dirty="0" err="1"/>
              <a:t>protsessis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err="1"/>
              <a:t>Järvamaal</a:t>
            </a:r>
            <a:r>
              <a:rPr lang="en-US" dirty="0"/>
              <a:t> Green Key </a:t>
            </a:r>
            <a:r>
              <a:rPr lang="en-US" dirty="0" err="1"/>
              <a:t>märgisega</a:t>
            </a:r>
            <a:r>
              <a:rPr lang="en-US" dirty="0"/>
              <a:t> </a:t>
            </a:r>
            <a:r>
              <a:rPr lang="en-US" dirty="0" err="1"/>
              <a:t>ettevõtteid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pole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30355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10898-F6E8-4486-96BB-33295597A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Green Key - k</a:t>
            </a:r>
            <a:r>
              <a:rPr lang="en-US" dirty="0" err="1"/>
              <a:t>ellele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D2F19-4B30-4F2B-87CF-345E23884A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5818" y="2055086"/>
            <a:ext cx="7559675" cy="368857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+ </a:t>
            </a:r>
            <a:r>
              <a:rPr lang="en-US" sz="2000" dirty="0" err="1">
                <a:solidFill>
                  <a:schemeClr val="bg1"/>
                </a:solidFill>
              </a:rPr>
              <a:t>Majutusettevõtted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eraldi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kategooriad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hotellidele-hostelitele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ning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väikestele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kuni</a:t>
            </a:r>
            <a:r>
              <a:rPr lang="en-US" sz="2000" dirty="0">
                <a:solidFill>
                  <a:schemeClr val="bg1"/>
                </a:solidFill>
              </a:rPr>
              <a:t> 15 </a:t>
            </a:r>
            <a:r>
              <a:rPr lang="en-US" sz="2000" dirty="0" err="1">
                <a:solidFill>
                  <a:schemeClr val="bg1"/>
                </a:solidFill>
              </a:rPr>
              <a:t>toaga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majutusasutustele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endParaRPr lang="et-EE" sz="2000" dirty="0">
              <a:solidFill>
                <a:schemeClr val="bg1"/>
              </a:solidFill>
            </a:endParaRPr>
          </a:p>
          <a:p>
            <a:r>
              <a:rPr lang="et-EE" sz="2000" dirty="0">
                <a:solidFill>
                  <a:schemeClr val="bg1"/>
                </a:solidFill>
              </a:rPr>
              <a:t>+ </a:t>
            </a:r>
            <a:r>
              <a:rPr lang="en-US" sz="2000" dirty="0">
                <a:solidFill>
                  <a:schemeClr val="bg1"/>
                </a:solidFill>
              </a:rPr>
              <a:t>L</a:t>
            </a:r>
            <a:r>
              <a:rPr lang="et-EE" sz="2000" dirty="0">
                <a:solidFill>
                  <a:schemeClr val="bg1"/>
                </a:solidFill>
              </a:rPr>
              <a:t>aagriplatsid ja kämpingud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+ </a:t>
            </a:r>
            <a:r>
              <a:rPr lang="et-EE" sz="2000" dirty="0">
                <a:solidFill>
                  <a:schemeClr val="bg1"/>
                </a:solidFill>
              </a:rPr>
              <a:t>K</a:t>
            </a:r>
            <a:r>
              <a:rPr lang="en-US" sz="2000" dirty="0" err="1">
                <a:solidFill>
                  <a:schemeClr val="bg1"/>
                </a:solidFill>
              </a:rPr>
              <a:t>onverentsikeskustele</a:t>
            </a:r>
            <a:endParaRPr lang="et-EE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+ </a:t>
            </a:r>
            <a:r>
              <a:rPr lang="en-US" sz="2000" dirty="0" err="1">
                <a:solidFill>
                  <a:schemeClr val="bg1"/>
                </a:solidFill>
              </a:rPr>
              <a:t>Atraktsioonid</a:t>
            </a:r>
            <a:r>
              <a:rPr lang="en-US" sz="2000" dirty="0">
                <a:solidFill>
                  <a:schemeClr val="bg1"/>
                </a:solidFill>
              </a:rPr>
              <a:t> (</a:t>
            </a:r>
            <a:r>
              <a:rPr lang="en-US" sz="2000" dirty="0" err="1">
                <a:solidFill>
                  <a:schemeClr val="bg1"/>
                </a:solidFill>
              </a:rPr>
              <a:t>muuseumid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külastuskeskused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teemapargid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+ UUS! Toitlustusasutustele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1600" dirty="0">
                <a:solidFill>
                  <a:schemeClr val="bg1"/>
                </a:solidFill>
              </a:rPr>
              <a:t>(al 01.01.2022)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F5FD04BF-3EBD-4DB3-9B3C-E35A595D4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r="1907"/>
          <a:stretch/>
        </p:blipFill>
        <p:spPr>
          <a:xfrm>
            <a:off x="7097986" y="2633064"/>
            <a:ext cx="5011951" cy="3470058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</p:spPr>
      </p:pic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842073A8-5FD3-4BF2-923A-2041DF4A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r="1849"/>
          <a:stretch/>
        </p:blipFill>
        <p:spPr>
          <a:xfrm>
            <a:off x="9234001" y="1876426"/>
            <a:ext cx="2875936" cy="1991174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97B953-970B-45F2-A53E-8C9B2B3F6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r="1862"/>
          <a:stretch/>
        </p:blipFill>
        <p:spPr>
          <a:xfrm>
            <a:off x="5572125" y="4866475"/>
            <a:ext cx="2744788" cy="1900373"/>
          </a:xfrm>
          <a:custGeom>
            <a:avLst/>
            <a:gdLst>
              <a:gd name="connsiteX0" fmla="*/ 1519143 w 4388823"/>
              <a:gd name="connsiteY0" fmla="*/ 0 h 3038631"/>
              <a:gd name="connsiteX1" fmla="*/ 2869539 w 4388823"/>
              <a:gd name="connsiteY1" fmla="*/ 0 h 3038631"/>
              <a:gd name="connsiteX2" fmla="*/ 3585785 w 4388823"/>
              <a:gd name="connsiteY2" fmla="*/ 296696 h 3038631"/>
              <a:gd name="connsiteX3" fmla="*/ 4092192 w 4388823"/>
              <a:gd name="connsiteY3" fmla="*/ 803165 h 3038631"/>
              <a:gd name="connsiteX4" fmla="*/ 4388823 w 4388823"/>
              <a:gd name="connsiteY4" fmla="*/ 1519347 h 3038631"/>
              <a:gd name="connsiteX5" fmla="*/ 4388823 w 4388823"/>
              <a:gd name="connsiteY5" fmla="*/ 2025754 h 3038631"/>
              <a:gd name="connsiteX6" fmla="*/ 3375947 w 4388823"/>
              <a:gd name="connsiteY6" fmla="*/ 3038631 h 3038631"/>
              <a:gd name="connsiteX7" fmla="*/ 1519143 w 4388823"/>
              <a:gd name="connsiteY7" fmla="*/ 3038631 h 3038631"/>
              <a:gd name="connsiteX8" fmla="*/ 803087 w 4388823"/>
              <a:gd name="connsiteY8" fmla="*/ 2742063 h 3038631"/>
              <a:gd name="connsiteX9" fmla="*/ 296616 w 4388823"/>
              <a:gd name="connsiteY9" fmla="*/ 2235593 h 3038631"/>
              <a:gd name="connsiteX10" fmla="*/ 296616 w 4388823"/>
              <a:gd name="connsiteY10" fmla="*/ 803165 h 3038631"/>
              <a:gd name="connsiteX11" fmla="*/ 803087 w 4388823"/>
              <a:gd name="connsiteY11" fmla="*/ 296696 h 3038631"/>
              <a:gd name="connsiteX12" fmla="*/ 1519143 w 4388823"/>
              <a:gd name="connsiteY12" fmla="*/ 0 h 303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88823" h="3038631">
                <a:moveTo>
                  <a:pt x="1519143" y="0"/>
                </a:moveTo>
                <a:lnTo>
                  <a:pt x="2869539" y="0"/>
                </a:lnTo>
                <a:cubicBezTo>
                  <a:pt x="3138171" y="0"/>
                  <a:pt x="3395755" y="106792"/>
                  <a:pt x="3585785" y="296696"/>
                </a:cubicBezTo>
                <a:lnTo>
                  <a:pt x="4092192" y="803165"/>
                </a:lnTo>
                <a:cubicBezTo>
                  <a:pt x="4282095" y="993132"/>
                  <a:pt x="4388823" y="1250778"/>
                  <a:pt x="4388823" y="1519347"/>
                </a:cubicBezTo>
                <a:lnTo>
                  <a:pt x="4388823" y="2025754"/>
                </a:lnTo>
                <a:cubicBezTo>
                  <a:pt x="4388823" y="2585176"/>
                  <a:pt x="3935304" y="3038631"/>
                  <a:pt x="3375947" y="3038631"/>
                </a:cubicBezTo>
                <a:lnTo>
                  <a:pt x="1519143" y="3038631"/>
                </a:lnTo>
                <a:cubicBezTo>
                  <a:pt x="1250574" y="3038631"/>
                  <a:pt x="992989" y="2931902"/>
                  <a:pt x="803087" y="2742063"/>
                </a:cubicBezTo>
                <a:lnTo>
                  <a:pt x="296616" y="2235593"/>
                </a:lnTo>
                <a:cubicBezTo>
                  <a:pt x="-98871" y="1840042"/>
                  <a:pt x="-98871" y="1198780"/>
                  <a:pt x="296616" y="803165"/>
                </a:cubicBezTo>
                <a:lnTo>
                  <a:pt x="803087" y="296696"/>
                </a:lnTo>
                <a:cubicBezTo>
                  <a:pt x="992926" y="106792"/>
                  <a:pt x="1250574" y="0"/>
                  <a:pt x="151914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784355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50ED-9CB9-461D-8C32-19E2CF3CB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Miks</a:t>
            </a:r>
            <a:r>
              <a:rPr lang="en-US" dirty="0"/>
              <a:t> </a:t>
            </a:r>
            <a:r>
              <a:rPr lang="en-US" dirty="0" err="1"/>
              <a:t>liituda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BD8E6-8128-43CA-B104-CE20F94847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2668" y="1785377"/>
            <a:ext cx="4617737" cy="4462760"/>
          </a:xfrm>
        </p:spPr>
        <p:txBody>
          <a:bodyPr/>
          <a:lstStyle/>
          <a:p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Kvaliteetne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ja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kõrgete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standarditega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ökomärgis</a:t>
            </a:r>
            <a:endParaRPr lang="en-GB" sz="1800" b="1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Läbipaistev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programm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regulaarsete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kohapealsete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auditite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ja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kolmanda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osapoole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kinnitusega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1800" dirty="0">
              <a:solidFill>
                <a:srgbClr val="51AE32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800" dirty="0">
              <a:solidFill>
                <a:srgbClr val="51AE32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Madala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hinnaga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ökomärgis</a:t>
            </a:r>
            <a:endParaRPr lang="en-GB" sz="1800" b="1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Seda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juhib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mittetulundusühing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1800" dirty="0">
              <a:solidFill>
                <a:srgbClr val="51AE32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800" dirty="0">
              <a:solidFill>
                <a:srgbClr val="51AE32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800" dirty="0">
              <a:solidFill>
                <a:srgbClr val="51AE32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Dialoogipõhine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programm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20+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aastase</a:t>
            </a:r>
            <a:r>
              <a:rPr lang="en-GB" sz="1800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kogemusega</a:t>
            </a:r>
            <a:endParaRPr lang="en-GB" sz="1800" b="1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Isiklik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tugi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taotlusest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, et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saada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juurdepääs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parimate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tavade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00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andmebaasile</a:t>
            </a:r>
            <a:r>
              <a:rPr lang="en-GB" sz="1800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422D03-CD3C-4049-AEC1-D8241086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0" y="1738499"/>
            <a:ext cx="857197" cy="7520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2699D5-87E9-40E4-BFFA-BE1895FCD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1" y="3397695"/>
            <a:ext cx="857432" cy="752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DC19A2-9028-456F-8B81-E35FF4105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1" y="4705720"/>
            <a:ext cx="948534" cy="7520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EC10E3-F252-40C3-B213-11781FCB4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101" y="1738500"/>
            <a:ext cx="785500" cy="8341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DC7F5F-5DA5-49C6-8CB1-32CCFCFCD42B}"/>
              </a:ext>
            </a:extLst>
          </p:cNvPr>
          <p:cNvSpPr/>
          <p:nvPr/>
        </p:nvSpPr>
        <p:spPr>
          <a:xfrm>
            <a:off x="6619658" y="1785377"/>
            <a:ext cx="495110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Rahvusvaheline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laialt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levinud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ökomärgis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koos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riiklike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ekspertidega</a:t>
            </a:r>
            <a:endParaRPr lang="en-GB" b="1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3700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asutust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60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riigis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ja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45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riiklikus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esinduses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en-GB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Mitme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sidusrühmaga</a:t>
            </a:r>
            <a:r>
              <a:rPr lang="en-GB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b="1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programm</a:t>
            </a:r>
            <a:endParaRPr lang="en-GB" b="1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Selle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on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välja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töötanud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külalislahkustööstus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ja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täna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juhib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seda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sõltumatu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heategevusorganisatsioon</a:t>
            </a:r>
            <a:r>
              <a:rPr lang="en-GB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da-DK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dirty="0">
              <a:solidFill>
                <a:srgbClr val="0000F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i-FI" b="1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Rahvusvaheline maine</a:t>
            </a:r>
          </a:p>
          <a:p>
            <a:r>
              <a:rPr lang="fi-FI" dirty="0">
                <a:solidFill>
                  <a:srgbClr val="0000F0"/>
                </a:solidFill>
                <a:ea typeface="Lato" panose="020F0502020204030203" pitchFamily="34" charset="0"/>
                <a:cs typeface="Lato" panose="020F0502020204030203" pitchFamily="34" charset="0"/>
              </a:rPr>
              <a:t>Tunnustatud UNEP, UNWTO ja ülemaailmse säästva turismi nõukogu poolt (Global Sustainable Tourism Council).</a:t>
            </a:r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solidFill>
                <a:srgbClr val="51AE3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2" descr="Image result for puzzle piece clipart">
            <a:extLst>
              <a:ext uri="{FF2B5EF4-FFF2-40B4-BE49-F238E27FC236}">
                <a16:creationId xmlns:a16="http://schemas.microsoft.com/office/drawing/2014/main" id="{7D5C3C96-F34D-42E1-A226-E5FEF47CD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779" y="3410127"/>
            <a:ext cx="807246" cy="5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C1CBC6-F15D-4D07-8F09-0D5C37B18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296" y="4861127"/>
            <a:ext cx="649495" cy="7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8630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aster">
  <a:themeElements>
    <a:clrScheme name="EAS_Tourism">
      <a:dk1>
        <a:srgbClr val="000000"/>
      </a:dk1>
      <a:lt1>
        <a:srgbClr val="FFFFFF"/>
      </a:lt1>
      <a:dk2>
        <a:srgbClr val="0000F0"/>
      </a:dk2>
      <a:lt2>
        <a:srgbClr val="FFCA9F"/>
      </a:lt2>
      <a:accent1>
        <a:srgbClr val="0000F0"/>
      </a:accent1>
      <a:accent2>
        <a:srgbClr val="0078FF"/>
      </a:accent2>
      <a:accent3>
        <a:srgbClr val="FF4800"/>
      </a:accent3>
      <a:accent4>
        <a:srgbClr val="2B7AA1"/>
      </a:accent4>
      <a:accent5>
        <a:srgbClr val="BAE6E8"/>
      </a:accent5>
      <a:accent6>
        <a:srgbClr val="D2C3D4"/>
      </a:accent6>
      <a:hlink>
        <a:srgbClr val="3C0078"/>
      </a:hlink>
      <a:folHlink>
        <a:srgbClr val="3C0078"/>
      </a:folHlink>
    </a:clrScheme>
    <a:fontScheme name="Aino">
      <a:majorFont>
        <a:latin typeface="Aino Headline"/>
        <a:ea typeface=""/>
        <a:cs typeface=""/>
      </a:majorFont>
      <a:minorFont>
        <a:latin typeface="A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S_Tourism_210113.pptx" id="{1A74898E-59E4-45D8-89B5-14E5F224161A}" vid="{FFA022B8-5057-44FC-8417-BFB5907B6B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95e0d7-81c3-41fd-9b58-410b8c987c92">
      <Terms xmlns="http://schemas.microsoft.com/office/infopath/2007/PartnerControls"/>
    </lcf76f155ced4ddcb4097134ff3c332f>
    <TaxCatchAll xmlns="ea9e67e8-bbd2-4b3c-93c5-47e752a0cf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3ED63505DC294A823403C900D231E5" ma:contentTypeVersion="16" ma:contentTypeDescription="Loo uus dokument" ma:contentTypeScope="" ma:versionID="261ddb595546346d06bdc2c9657bd549">
  <xsd:schema xmlns:xsd="http://www.w3.org/2001/XMLSchema" xmlns:xs="http://www.w3.org/2001/XMLSchema" xmlns:p="http://schemas.microsoft.com/office/2006/metadata/properties" xmlns:ns2="d195e0d7-81c3-41fd-9b58-410b8c987c92" xmlns:ns3="ea9e67e8-bbd2-4b3c-93c5-47e752a0cf96" targetNamespace="http://schemas.microsoft.com/office/2006/metadata/properties" ma:root="true" ma:fieldsID="f4b23e6092516cff222026257fddabfc" ns2:_="" ns3:_="">
    <xsd:import namespace="d195e0d7-81c3-41fd-9b58-410b8c987c92"/>
    <xsd:import namespace="ea9e67e8-bbd2-4b3c-93c5-47e752a0cf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5e0d7-81c3-41fd-9b58-410b8c987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Pildisildid" ma:readOnly="false" ma:fieldId="{5cf76f15-5ced-4ddc-b409-7134ff3c332f}" ma:taxonomyMulti="true" ma:sspId="ec5b9f97-a3a9-4673-b973-1f963bf50a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e67e8-bbd2-4b3c-93c5-47e752a0cf9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0cd933f-44b5-4369-be8b-eb5e6c030c01}" ma:internalName="TaxCatchAll" ma:showField="CatchAllData" ma:web="ea9e67e8-bbd2-4b3c-93c5-47e752a0c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C8D920-6DD2-431F-A31D-EBAFBF3C24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08A581-51FA-4064-A6B2-B4C4BCA8B849}">
  <ds:schemaRefs>
    <ds:schemaRef ds:uri="f8b4dc2a-6c1a-4721-9437-12a2c0691f9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sharepoint/v3"/>
    <ds:schemaRef ds:uri="d195e0d7-81c3-41fd-9b58-410b8c987c92"/>
    <ds:schemaRef ds:uri="ea9e67e8-bbd2-4b3c-93c5-47e752a0cf96"/>
  </ds:schemaRefs>
</ds:datastoreItem>
</file>

<file path=customXml/itemProps3.xml><?xml version="1.0" encoding="utf-8"?>
<ds:datastoreItem xmlns:ds="http://schemas.openxmlformats.org/officeDocument/2006/customXml" ds:itemID="{902914E0-9D9F-49EF-8E2D-E89B1C38C87A}"/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934</TotalTime>
  <Words>700</Words>
  <Application>Microsoft Office PowerPoint</Application>
  <PresentationFormat>Widescreen</PresentationFormat>
  <Paragraphs>151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Aino Headline</vt:lpstr>
      <vt:lpstr>Aino</vt:lpstr>
      <vt:lpstr>Lato</vt:lpstr>
      <vt:lpstr>Master</vt:lpstr>
      <vt:lpstr>Green Key ökomärgise tutvustus   </vt:lpstr>
      <vt:lpstr>Tänased teemad</vt:lpstr>
      <vt:lpstr>Green Key</vt:lpstr>
      <vt:lpstr>Green Key filosoofia</vt:lpstr>
      <vt:lpstr>Turismi keskkonnamõju</vt:lpstr>
      <vt:lpstr>Majutusettevõtete keskkonnamõju​</vt:lpstr>
      <vt:lpstr>Green Key Eestis</vt:lpstr>
      <vt:lpstr>Green Key - kellele?</vt:lpstr>
      <vt:lpstr>Miks liituda?</vt:lpstr>
      <vt:lpstr>Miks liituda?</vt:lpstr>
      <vt:lpstr>GK märgisega ettevõtete esiletoomine majutusasutuste andmebaasides​</vt:lpstr>
      <vt:lpstr>PowerPoint Presentation</vt:lpstr>
      <vt:lpstr>Green Key kriteeriumid (2022 – 2025)</vt:lpstr>
      <vt:lpstr>Green Key taotlemiseks tuleb ettevõttel:</vt:lpstr>
      <vt:lpstr>Green Key märgise uuendamine</vt:lpstr>
      <vt:lpstr>Green Key II taotlusvoor (oktoober-juuni) – kavandatud tegevused</vt:lpstr>
      <vt:lpstr>Green Key sotsiaalmeedia</vt:lpstr>
      <vt:lpstr>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Mirjam Kristian</dc:creator>
  <cp:lastModifiedBy>Ingrid Varov</cp:lastModifiedBy>
  <cp:revision>2</cp:revision>
  <dcterms:created xsi:type="dcterms:W3CDTF">2022-02-09T06:38:40Z</dcterms:created>
  <dcterms:modified xsi:type="dcterms:W3CDTF">2022-10-03T07:59:20Z</dcterms:modified>
  <cp:version>1.0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0x010100263ED63505DC294A823403C900D231E5</vt:lpwstr>
  </property>
  <property fmtid="{D5CDD505-2E9C-101B-9397-08002B2CF9AE}" pid="3" name="MediaServiceImageTags">
    <vt:lpwstr/>
  </property>
</Properties>
</file>